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Lst>
  <p:notesMasterIdLst>
    <p:notesMasterId r:id="rId17"/>
  </p:notesMasterIdLst>
  <p:sldIdLst>
    <p:sldId id="544" r:id="rId4"/>
    <p:sldId id="545" r:id="rId5"/>
    <p:sldId id="278" r:id="rId6"/>
    <p:sldId id="277" r:id="rId7"/>
    <p:sldId id="268" r:id="rId8"/>
    <p:sldId id="284" r:id="rId9"/>
    <p:sldId id="542" r:id="rId10"/>
    <p:sldId id="279" r:id="rId11"/>
    <p:sldId id="280" r:id="rId12"/>
    <p:sldId id="281" r:id="rId13"/>
    <p:sldId id="282" r:id="rId14"/>
    <p:sldId id="541" r:id="rId15"/>
    <p:sldId id="54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48" autoAdjust="0"/>
    <p:restoredTop sz="94660"/>
  </p:normalViewPr>
  <p:slideViewPr>
    <p:cSldViewPr snapToGrid="0">
      <p:cViewPr>
        <p:scale>
          <a:sx n="75" d="100"/>
          <a:sy n="75" d="100"/>
        </p:scale>
        <p:origin x="811"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587A3-2CAF-4F87-945A-B98F80EDEAC1}" type="datetimeFigureOut">
              <a:rPr lang="en-IN" smtClean="0"/>
              <a:t>17-03-2024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7ED58-33DA-4C39-9876-DD9B2E21A785}" type="slidenum">
              <a:rPr lang="en-IN" smtClean="0"/>
              <a:t>‹#›</a:t>
            </a:fld>
            <a:endParaRPr lang="en-IN"/>
          </a:p>
        </p:txBody>
      </p:sp>
    </p:spTree>
    <p:extLst>
      <p:ext uri="{BB962C8B-B14F-4D97-AF65-F5344CB8AC3E}">
        <p14:creationId xmlns:p14="http://schemas.microsoft.com/office/powerpoint/2010/main" val="3884920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77df665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77df665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e77df665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e77df665bb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55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5</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6</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129850-AB33-6744-AA56-376DC054667E}" type="slidenum">
              <a:rPr lang="en-US" smtClean="0"/>
              <a:t>9</a:t>
            </a:fld>
            <a:endParaRPr lang="en-US" dirty="0"/>
          </a:p>
        </p:txBody>
      </p:sp>
    </p:spTree>
    <p:extLst>
      <p:ext uri="{BB962C8B-B14F-4D97-AF65-F5344CB8AC3E}">
        <p14:creationId xmlns:p14="http://schemas.microsoft.com/office/powerpoint/2010/main" val="1207238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79F2-D578-54D8-7C88-63578A99F2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1190270-3DB7-F4DD-C5E5-6E8FB208A3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0F352BC-8490-70DF-E504-AC2F91AF2D29}"/>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5" name="Footer Placeholder 4">
            <a:extLst>
              <a:ext uri="{FF2B5EF4-FFF2-40B4-BE49-F238E27FC236}">
                <a16:creationId xmlns:a16="http://schemas.microsoft.com/office/drawing/2014/main" id="{5626740C-1727-7D09-6AE1-C6B6B249F1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8E0EE2-2B52-31D4-6044-2100B1866E7A}"/>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704897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AC58-EEA7-3C1E-B86A-093147B676C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FB1594-BFA3-0930-55FA-F50F5ACA07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5EFAAF4-2CCD-1F77-F7FE-2A8B895C0413}"/>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5" name="Footer Placeholder 4">
            <a:extLst>
              <a:ext uri="{FF2B5EF4-FFF2-40B4-BE49-F238E27FC236}">
                <a16:creationId xmlns:a16="http://schemas.microsoft.com/office/drawing/2014/main" id="{24C0AB0F-7D6F-69B6-27F7-C71F6A1189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5CAA45C-6598-0349-7EB8-68AFC5EF08D5}"/>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2565887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C72190-4CA7-910D-AB31-5DDDCD856DC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77CB1D-6044-2BEC-9503-73A099E4B3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0258DA-9611-B48B-39D6-C96D9644053F}"/>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5" name="Footer Placeholder 4">
            <a:extLst>
              <a:ext uri="{FF2B5EF4-FFF2-40B4-BE49-F238E27FC236}">
                <a16:creationId xmlns:a16="http://schemas.microsoft.com/office/drawing/2014/main" id="{07EF7F02-9EE4-9786-0E57-68DA0A8D22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778A5F-F23F-167A-3DF6-1922250B270A}"/>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2125167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BE3F538-BA6F-D77D-8BF1-5E9648D03FE6}"/>
              </a:ext>
            </a:extLst>
          </p:cNvPr>
          <p:cNvGrpSpPr/>
          <p:nvPr userDrawn="1"/>
        </p:nvGrpSpPr>
        <p:grpSpPr>
          <a:xfrm>
            <a:off x="0" y="-9021"/>
            <a:ext cx="12178145" cy="6876042"/>
            <a:chOff x="0" y="-10224"/>
            <a:chExt cx="10046970" cy="7792848"/>
          </a:xfrm>
        </p:grpSpPr>
        <p:pic>
          <p:nvPicPr>
            <p:cNvPr id="3" name="Graphic 2">
              <a:extLst>
                <a:ext uri="{FF2B5EF4-FFF2-40B4-BE49-F238E27FC236}">
                  <a16:creationId xmlns:a16="http://schemas.microsoft.com/office/drawing/2014/main" id="{6379B518-DF56-4257-B2AA-B635BDDAEC91}"/>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70943"/>
            <a:stretch/>
          </p:blipFill>
          <p:spPr>
            <a:xfrm>
              <a:off x="7785607" y="-10224"/>
              <a:ext cx="2261363" cy="7782624"/>
            </a:xfrm>
            <a:prstGeom prst="rect">
              <a:avLst/>
            </a:prstGeom>
          </p:spPr>
        </p:pic>
        <p:pic>
          <p:nvPicPr>
            <p:cNvPr id="4" name="Graphic 3">
              <a:extLst>
                <a:ext uri="{FF2B5EF4-FFF2-40B4-BE49-F238E27FC236}">
                  <a16:creationId xmlns:a16="http://schemas.microsoft.com/office/drawing/2014/main" id="{3AD228A0-0DFF-4236-B9DF-03AACEED141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7782624" cy="7782624"/>
            </a:xfrm>
            <a:prstGeom prst="rect">
              <a:avLst/>
            </a:prstGeom>
          </p:spPr>
        </p:pic>
      </p:grpSp>
      <p:pic>
        <p:nvPicPr>
          <p:cNvPr id="22" name="Graphic 21">
            <a:extLst>
              <a:ext uri="{FF2B5EF4-FFF2-40B4-BE49-F238E27FC236}">
                <a16:creationId xmlns:a16="http://schemas.microsoft.com/office/drawing/2014/main" id="{C4B8E788-AA33-A84B-9300-6C4E9F69E8E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3118" t="39490" r="-6142" b="1"/>
          <a:stretch/>
        </p:blipFill>
        <p:spPr>
          <a:xfrm>
            <a:off x="2682475" y="0"/>
            <a:ext cx="6847622" cy="2588994"/>
          </a:xfrm>
          <a:prstGeom prst="rect">
            <a:avLst/>
          </a:prstGeom>
        </p:spPr>
      </p:pic>
      <p:sp>
        <p:nvSpPr>
          <p:cNvPr id="7" name="Rectangle 6">
            <a:extLst>
              <a:ext uri="{FF2B5EF4-FFF2-40B4-BE49-F238E27FC236}">
                <a16:creationId xmlns:a16="http://schemas.microsoft.com/office/drawing/2014/main" id="{31C9D577-BB5D-413C-7293-1FA0C4728A9F}"/>
              </a:ext>
              <a:ext uri="{C183D7F6-B498-43B3-948B-1728B52AA6E4}">
                <adec:decorative xmlns:adec="http://schemas.microsoft.com/office/drawing/2017/decorative" val="1"/>
              </a:ext>
            </a:extLst>
          </p:cNvPr>
          <p:cNvSpPr/>
          <p:nvPr userDrawn="1"/>
        </p:nvSpPr>
        <p:spPr>
          <a:xfrm>
            <a:off x="279892" y="3384234"/>
            <a:ext cx="2216727" cy="32609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bg1"/>
              </a:solidFill>
            </a:endParaRPr>
          </a:p>
        </p:txBody>
      </p:sp>
      <p:sp>
        <p:nvSpPr>
          <p:cNvPr id="8" name="Rectangle 7">
            <a:extLst>
              <a:ext uri="{FF2B5EF4-FFF2-40B4-BE49-F238E27FC236}">
                <a16:creationId xmlns:a16="http://schemas.microsoft.com/office/drawing/2014/main" id="{147BE547-7B8C-1152-5E36-ED304F8C1A7C}"/>
              </a:ext>
              <a:ext uri="{C183D7F6-B498-43B3-948B-1728B52AA6E4}">
                <adec:decorative xmlns:adec="http://schemas.microsoft.com/office/drawing/2017/decorative" val="1"/>
              </a:ext>
            </a:extLst>
          </p:cNvPr>
          <p:cNvSpPr/>
          <p:nvPr userDrawn="1"/>
        </p:nvSpPr>
        <p:spPr>
          <a:xfrm>
            <a:off x="2639507" y="3384234"/>
            <a:ext cx="2216727" cy="32609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bg1"/>
              </a:solidFill>
            </a:endParaRPr>
          </a:p>
        </p:txBody>
      </p:sp>
      <p:sp>
        <p:nvSpPr>
          <p:cNvPr id="9" name="Rectangle 8">
            <a:extLst>
              <a:ext uri="{FF2B5EF4-FFF2-40B4-BE49-F238E27FC236}">
                <a16:creationId xmlns:a16="http://schemas.microsoft.com/office/drawing/2014/main" id="{A8E4B258-E714-8C9E-F452-2701E094AC99}"/>
              </a:ext>
              <a:ext uri="{C183D7F6-B498-43B3-948B-1728B52AA6E4}">
                <adec:decorative xmlns:adec="http://schemas.microsoft.com/office/drawing/2017/decorative" val="1"/>
              </a:ext>
            </a:extLst>
          </p:cNvPr>
          <p:cNvSpPr/>
          <p:nvPr userDrawn="1"/>
        </p:nvSpPr>
        <p:spPr>
          <a:xfrm>
            <a:off x="4999121" y="3384234"/>
            <a:ext cx="2216727" cy="32609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bg1"/>
              </a:solidFill>
            </a:endParaRPr>
          </a:p>
        </p:txBody>
      </p:sp>
      <p:sp>
        <p:nvSpPr>
          <p:cNvPr id="10" name="Rectangle 9">
            <a:extLst>
              <a:ext uri="{FF2B5EF4-FFF2-40B4-BE49-F238E27FC236}">
                <a16:creationId xmlns:a16="http://schemas.microsoft.com/office/drawing/2014/main" id="{036C7C5E-3918-4F06-A586-315D1F69FD49}"/>
              </a:ext>
              <a:ext uri="{C183D7F6-B498-43B3-948B-1728B52AA6E4}">
                <adec:decorative xmlns:adec="http://schemas.microsoft.com/office/drawing/2017/decorative" val="1"/>
              </a:ext>
            </a:extLst>
          </p:cNvPr>
          <p:cNvSpPr/>
          <p:nvPr userDrawn="1"/>
        </p:nvSpPr>
        <p:spPr>
          <a:xfrm>
            <a:off x="7358736" y="3384234"/>
            <a:ext cx="2216727" cy="32609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bg1"/>
              </a:solidFill>
            </a:endParaRPr>
          </a:p>
        </p:txBody>
      </p:sp>
      <p:sp>
        <p:nvSpPr>
          <p:cNvPr id="11" name="Rectangle 10">
            <a:extLst>
              <a:ext uri="{FF2B5EF4-FFF2-40B4-BE49-F238E27FC236}">
                <a16:creationId xmlns:a16="http://schemas.microsoft.com/office/drawing/2014/main" id="{C40BCB23-FC04-EC1A-8D9D-150B962414A1}"/>
              </a:ext>
              <a:ext uri="{C183D7F6-B498-43B3-948B-1728B52AA6E4}">
                <adec:decorative xmlns:adec="http://schemas.microsoft.com/office/drawing/2017/decorative" val="1"/>
              </a:ext>
            </a:extLst>
          </p:cNvPr>
          <p:cNvSpPr/>
          <p:nvPr userDrawn="1"/>
        </p:nvSpPr>
        <p:spPr>
          <a:xfrm>
            <a:off x="9718349" y="3384234"/>
            <a:ext cx="2216727" cy="3260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88" dirty="0">
              <a:solidFill>
                <a:schemeClr val="bg1"/>
              </a:solidFill>
            </a:endParaRPr>
          </a:p>
        </p:txBody>
      </p:sp>
      <p:sp>
        <p:nvSpPr>
          <p:cNvPr id="23" name="Title 1">
            <a:extLst>
              <a:ext uri="{FF2B5EF4-FFF2-40B4-BE49-F238E27FC236}">
                <a16:creationId xmlns:a16="http://schemas.microsoft.com/office/drawing/2014/main" id="{0BC5E549-2974-44AE-9F99-10523EC488AA}"/>
              </a:ext>
            </a:extLst>
          </p:cNvPr>
          <p:cNvSpPr>
            <a:spLocks noGrp="1"/>
          </p:cNvSpPr>
          <p:nvPr>
            <p:ph type="title" hasCustomPrompt="1"/>
          </p:nvPr>
        </p:nvSpPr>
        <p:spPr>
          <a:xfrm>
            <a:off x="3488651" y="937932"/>
            <a:ext cx="5039592" cy="1125646"/>
          </a:xfrm>
        </p:spPr>
        <p:txBody>
          <a:bodyPr anchor="t">
            <a:normAutofit/>
          </a:bodyPr>
          <a:lstStyle>
            <a:lvl1pPr algn="ctr">
              <a:lnSpc>
                <a:spcPct val="100000"/>
              </a:lnSpc>
              <a:defRPr sz="3883">
                <a:solidFill>
                  <a:schemeClr val="bg1"/>
                </a:solidFill>
              </a:defRPr>
            </a:lvl1pPr>
          </a:lstStyle>
          <a:p>
            <a:r>
              <a:rPr lang="en-US" dirty="0"/>
              <a:t>Click to add title</a:t>
            </a:r>
          </a:p>
        </p:txBody>
      </p:sp>
      <p:sp>
        <p:nvSpPr>
          <p:cNvPr id="40" name="Text Placeholder 39">
            <a:extLst>
              <a:ext uri="{FF2B5EF4-FFF2-40B4-BE49-F238E27FC236}">
                <a16:creationId xmlns:a16="http://schemas.microsoft.com/office/drawing/2014/main" id="{4450F75A-C755-4D9F-88A0-1C5C4A96D881}"/>
              </a:ext>
            </a:extLst>
          </p:cNvPr>
          <p:cNvSpPr>
            <a:spLocks noGrp="1"/>
          </p:cNvSpPr>
          <p:nvPr>
            <p:ph type="body" sz="quarter" idx="10" hasCustomPrompt="1"/>
          </p:nvPr>
        </p:nvSpPr>
        <p:spPr>
          <a:xfrm>
            <a:off x="3505956" y="484330"/>
            <a:ext cx="5022287" cy="453602"/>
          </a:xfrm>
        </p:spPr>
        <p:txBody>
          <a:bodyPr>
            <a:normAutofit/>
          </a:bodyPr>
          <a:lstStyle>
            <a:lvl1pPr marL="0" indent="0" algn="ctr">
              <a:lnSpc>
                <a:spcPct val="100000"/>
              </a:lnSpc>
              <a:buNone/>
              <a:defRPr sz="1765">
                <a:solidFill>
                  <a:schemeClr val="bg1"/>
                </a:solidFill>
              </a:defRPr>
            </a:lvl1pPr>
          </a:lstStyle>
          <a:p>
            <a:pPr lvl="0"/>
            <a:r>
              <a:rPr lang="en-US" dirty="0"/>
              <a:t>Click to add text</a:t>
            </a:r>
          </a:p>
        </p:txBody>
      </p:sp>
      <p:sp>
        <p:nvSpPr>
          <p:cNvPr id="44" name="Text Placeholder 43">
            <a:extLst>
              <a:ext uri="{FF2B5EF4-FFF2-40B4-BE49-F238E27FC236}">
                <a16:creationId xmlns:a16="http://schemas.microsoft.com/office/drawing/2014/main" id="{08AD442F-F001-4099-B036-C4A4456A71A4}"/>
              </a:ext>
            </a:extLst>
          </p:cNvPr>
          <p:cNvSpPr>
            <a:spLocks noGrp="1"/>
          </p:cNvSpPr>
          <p:nvPr>
            <p:ph type="body" sz="quarter" idx="12" hasCustomPrompt="1"/>
          </p:nvPr>
        </p:nvSpPr>
        <p:spPr>
          <a:xfrm>
            <a:off x="340328" y="3680440"/>
            <a:ext cx="2085879" cy="298724"/>
          </a:xfrm>
        </p:spPr>
        <p:txBody>
          <a:bodyPr>
            <a:noAutofit/>
          </a:bodyPr>
          <a:lstStyle>
            <a:lvl1pPr marL="0" indent="0" algn="ctr">
              <a:lnSpc>
                <a:spcPct val="100000"/>
              </a:lnSpc>
              <a:buNone/>
              <a:defRPr sz="1412">
                <a:solidFill>
                  <a:schemeClr val="bg1"/>
                </a:solidFill>
              </a:defRPr>
            </a:lvl1pPr>
            <a:lvl2pPr marL="443777" indent="0">
              <a:buNone/>
              <a:defRPr sz="1412"/>
            </a:lvl2pPr>
            <a:lvl3pPr marL="887553" indent="0">
              <a:buNone/>
              <a:defRPr sz="1412"/>
            </a:lvl3pPr>
            <a:lvl4pPr marL="1331330" indent="0">
              <a:buNone/>
              <a:defRPr sz="1412"/>
            </a:lvl4pPr>
            <a:lvl5pPr marL="1775106" indent="0">
              <a:buNone/>
              <a:defRPr sz="1412"/>
            </a:lvl5pPr>
          </a:lstStyle>
          <a:p>
            <a:pPr lvl="0"/>
            <a:r>
              <a:rPr lang="en-US" dirty="0"/>
              <a:t>Click to add text</a:t>
            </a:r>
          </a:p>
        </p:txBody>
      </p:sp>
      <p:sp>
        <p:nvSpPr>
          <p:cNvPr id="47" name="Text Placeholder 46">
            <a:extLst>
              <a:ext uri="{FF2B5EF4-FFF2-40B4-BE49-F238E27FC236}">
                <a16:creationId xmlns:a16="http://schemas.microsoft.com/office/drawing/2014/main" id="{CB4DE845-5640-4C82-843D-307D1A1367F0}"/>
              </a:ext>
            </a:extLst>
          </p:cNvPr>
          <p:cNvSpPr>
            <a:spLocks noGrp="1"/>
          </p:cNvSpPr>
          <p:nvPr>
            <p:ph type="body" sz="quarter" idx="13" hasCustomPrompt="1"/>
          </p:nvPr>
        </p:nvSpPr>
        <p:spPr>
          <a:xfrm>
            <a:off x="337987" y="4160301"/>
            <a:ext cx="2090564" cy="733232"/>
          </a:xfrm>
        </p:spPr>
        <p:txBody>
          <a:bodyPr>
            <a:normAutofit/>
          </a:bodyPr>
          <a:lstStyle>
            <a:lvl1pPr marL="0" indent="0" algn="ctr">
              <a:lnSpc>
                <a:spcPct val="100000"/>
              </a:lnSpc>
              <a:buNone/>
              <a:defRPr sz="4236" b="1">
                <a:solidFill>
                  <a:schemeClr val="bg1"/>
                </a:solidFill>
                <a:latin typeface="+mj-lt"/>
              </a:defRPr>
            </a:lvl1pPr>
          </a:lstStyle>
          <a:p>
            <a:pPr lvl="0"/>
            <a:r>
              <a:rPr lang="en-US" dirty="0"/>
              <a:t>#</a:t>
            </a:r>
          </a:p>
        </p:txBody>
      </p:sp>
      <p:sp>
        <p:nvSpPr>
          <p:cNvPr id="49" name="Text Placeholder 48">
            <a:extLst>
              <a:ext uri="{FF2B5EF4-FFF2-40B4-BE49-F238E27FC236}">
                <a16:creationId xmlns:a16="http://schemas.microsoft.com/office/drawing/2014/main" id="{DB8B0D9D-8366-48EA-964E-D1D4440EF852}"/>
              </a:ext>
            </a:extLst>
          </p:cNvPr>
          <p:cNvSpPr>
            <a:spLocks noGrp="1"/>
          </p:cNvSpPr>
          <p:nvPr>
            <p:ph type="body" sz="quarter" idx="14" hasCustomPrompt="1"/>
          </p:nvPr>
        </p:nvSpPr>
        <p:spPr>
          <a:xfrm>
            <a:off x="340328" y="5070611"/>
            <a:ext cx="2085879" cy="733233"/>
          </a:xfrm>
        </p:spPr>
        <p:txBody>
          <a:bodyPr>
            <a:noAutofit/>
          </a:bodyPr>
          <a:lstStyle>
            <a:lvl1pPr marL="0" indent="0" algn="ctr">
              <a:lnSpc>
                <a:spcPct val="100000"/>
              </a:lnSpc>
              <a:buNone/>
              <a:defRPr sz="2118" b="1">
                <a:solidFill>
                  <a:schemeClr val="bg1"/>
                </a:solidFill>
                <a:latin typeface="+mj-lt"/>
              </a:defRPr>
            </a:lvl1pPr>
            <a:lvl2pPr marL="443777" indent="0">
              <a:buNone/>
              <a:defRPr sz="2118">
                <a:solidFill>
                  <a:schemeClr val="tx1"/>
                </a:solidFill>
              </a:defRPr>
            </a:lvl2pPr>
            <a:lvl3pPr marL="887553" indent="0">
              <a:buNone/>
              <a:defRPr sz="2118">
                <a:solidFill>
                  <a:schemeClr val="tx1"/>
                </a:solidFill>
              </a:defRPr>
            </a:lvl3pPr>
            <a:lvl4pPr marL="1331330" indent="0">
              <a:buNone/>
              <a:defRPr sz="2118">
                <a:solidFill>
                  <a:schemeClr val="tx1"/>
                </a:solidFill>
              </a:defRPr>
            </a:lvl4pPr>
            <a:lvl5pPr marL="1775106" indent="0">
              <a:buNone/>
              <a:defRPr sz="2118">
                <a:solidFill>
                  <a:schemeClr val="tx1"/>
                </a:solidFill>
              </a:defRPr>
            </a:lvl5pPr>
          </a:lstStyle>
          <a:p>
            <a:pPr lvl="0"/>
            <a:r>
              <a:rPr lang="en-US" dirty="0"/>
              <a:t>Click to add text</a:t>
            </a:r>
          </a:p>
        </p:txBody>
      </p:sp>
      <p:sp>
        <p:nvSpPr>
          <p:cNvPr id="56" name="Text Placeholder 43">
            <a:extLst>
              <a:ext uri="{FF2B5EF4-FFF2-40B4-BE49-F238E27FC236}">
                <a16:creationId xmlns:a16="http://schemas.microsoft.com/office/drawing/2014/main" id="{63F8D232-CBB4-4424-A2EB-F965341045A6}"/>
              </a:ext>
            </a:extLst>
          </p:cNvPr>
          <p:cNvSpPr>
            <a:spLocks noGrp="1"/>
          </p:cNvSpPr>
          <p:nvPr>
            <p:ph type="body" sz="quarter" idx="15" hasCustomPrompt="1"/>
          </p:nvPr>
        </p:nvSpPr>
        <p:spPr>
          <a:xfrm>
            <a:off x="2691399" y="3680440"/>
            <a:ext cx="2085879" cy="298724"/>
          </a:xfrm>
        </p:spPr>
        <p:txBody>
          <a:bodyPr>
            <a:noAutofit/>
          </a:bodyPr>
          <a:lstStyle>
            <a:lvl1pPr marL="0" indent="0" algn="ctr">
              <a:lnSpc>
                <a:spcPct val="100000"/>
              </a:lnSpc>
              <a:buNone/>
              <a:defRPr sz="1412">
                <a:solidFill>
                  <a:schemeClr val="bg1"/>
                </a:solidFill>
              </a:defRPr>
            </a:lvl1pPr>
            <a:lvl2pPr marL="443777" indent="0">
              <a:buNone/>
              <a:defRPr sz="1412"/>
            </a:lvl2pPr>
            <a:lvl3pPr marL="887553" indent="0">
              <a:buNone/>
              <a:defRPr sz="1412"/>
            </a:lvl3pPr>
            <a:lvl4pPr marL="1331330" indent="0">
              <a:buNone/>
              <a:defRPr sz="1412"/>
            </a:lvl4pPr>
            <a:lvl5pPr marL="1775106" indent="0">
              <a:buNone/>
              <a:defRPr sz="1412"/>
            </a:lvl5pPr>
          </a:lstStyle>
          <a:p>
            <a:pPr lvl="0"/>
            <a:r>
              <a:rPr lang="en-US" dirty="0"/>
              <a:t>Click to add text</a:t>
            </a:r>
          </a:p>
        </p:txBody>
      </p:sp>
      <p:sp>
        <p:nvSpPr>
          <p:cNvPr id="57" name="Text Placeholder 46">
            <a:extLst>
              <a:ext uri="{FF2B5EF4-FFF2-40B4-BE49-F238E27FC236}">
                <a16:creationId xmlns:a16="http://schemas.microsoft.com/office/drawing/2014/main" id="{118EB052-2F43-49C0-9F7A-9838BF4A0AC0}"/>
              </a:ext>
            </a:extLst>
          </p:cNvPr>
          <p:cNvSpPr>
            <a:spLocks noGrp="1"/>
          </p:cNvSpPr>
          <p:nvPr>
            <p:ph type="body" sz="quarter" idx="16" hasCustomPrompt="1"/>
          </p:nvPr>
        </p:nvSpPr>
        <p:spPr>
          <a:xfrm>
            <a:off x="2689057" y="4160301"/>
            <a:ext cx="2090564" cy="733232"/>
          </a:xfrm>
        </p:spPr>
        <p:txBody>
          <a:bodyPr>
            <a:normAutofit/>
          </a:bodyPr>
          <a:lstStyle>
            <a:lvl1pPr marL="0" indent="0" algn="ctr">
              <a:lnSpc>
                <a:spcPct val="100000"/>
              </a:lnSpc>
              <a:buNone/>
              <a:defRPr sz="4236" b="1">
                <a:solidFill>
                  <a:schemeClr val="bg1"/>
                </a:solidFill>
                <a:latin typeface="+mj-lt"/>
              </a:defRPr>
            </a:lvl1pPr>
          </a:lstStyle>
          <a:p>
            <a:pPr lvl="0"/>
            <a:r>
              <a:rPr lang="en-US" dirty="0"/>
              <a:t>#</a:t>
            </a:r>
          </a:p>
        </p:txBody>
      </p:sp>
      <p:sp>
        <p:nvSpPr>
          <p:cNvPr id="58" name="Text Placeholder 48">
            <a:extLst>
              <a:ext uri="{FF2B5EF4-FFF2-40B4-BE49-F238E27FC236}">
                <a16:creationId xmlns:a16="http://schemas.microsoft.com/office/drawing/2014/main" id="{F342DF95-1180-4736-96DC-2F82933CF0E2}"/>
              </a:ext>
            </a:extLst>
          </p:cNvPr>
          <p:cNvSpPr>
            <a:spLocks noGrp="1"/>
          </p:cNvSpPr>
          <p:nvPr>
            <p:ph type="body" sz="quarter" idx="17" hasCustomPrompt="1"/>
          </p:nvPr>
        </p:nvSpPr>
        <p:spPr>
          <a:xfrm>
            <a:off x="2691399" y="5070611"/>
            <a:ext cx="2085879" cy="733233"/>
          </a:xfrm>
        </p:spPr>
        <p:txBody>
          <a:bodyPr>
            <a:noAutofit/>
          </a:bodyPr>
          <a:lstStyle>
            <a:lvl1pPr marL="0" indent="0" algn="ctr">
              <a:lnSpc>
                <a:spcPct val="100000"/>
              </a:lnSpc>
              <a:buNone/>
              <a:defRPr sz="2118" b="1">
                <a:solidFill>
                  <a:schemeClr val="bg1"/>
                </a:solidFill>
                <a:latin typeface="+mj-lt"/>
              </a:defRPr>
            </a:lvl1pPr>
            <a:lvl2pPr marL="443777" indent="0">
              <a:buNone/>
              <a:defRPr sz="2118">
                <a:solidFill>
                  <a:schemeClr val="tx1"/>
                </a:solidFill>
              </a:defRPr>
            </a:lvl2pPr>
            <a:lvl3pPr marL="887553" indent="0">
              <a:buNone/>
              <a:defRPr sz="2118">
                <a:solidFill>
                  <a:schemeClr val="tx1"/>
                </a:solidFill>
              </a:defRPr>
            </a:lvl3pPr>
            <a:lvl4pPr marL="1331330" indent="0">
              <a:buNone/>
              <a:defRPr sz="2118">
                <a:solidFill>
                  <a:schemeClr val="tx1"/>
                </a:solidFill>
              </a:defRPr>
            </a:lvl4pPr>
            <a:lvl5pPr marL="1775106" indent="0">
              <a:buNone/>
              <a:defRPr sz="2118">
                <a:solidFill>
                  <a:schemeClr val="tx1"/>
                </a:solidFill>
              </a:defRPr>
            </a:lvl5pPr>
          </a:lstStyle>
          <a:p>
            <a:pPr lvl="0"/>
            <a:r>
              <a:rPr lang="en-US" dirty="0"/>
              <a:t>Click to add text</a:t>
            </a:r>
          </a:p>
        </p:txBody>
      </p:sp>
      <p:sp>
        <p:nvSpPr>
          <p:cNvPr id="59" name="Text Placeholder 43">
            <a:extLst>
              <a:ext uri="{FF2B5EF4-FFF2-40B4-BE49-F238E27FC236}">
                <a16:creationId xmlns:a16="http://schemas.microsoft.com/office/drawing/2014/main" id="{89E42A06-6B45-4DA8-ACB9-80A6DCB26B0F}"/>
              </a:ext>
            </a:extLst>
          </p:cNvPr>
          <p:cNvSpPr>
            <a:spLocks noGrp="1"/>
          </p:cNvSpPr>
          <p:nvPr>
            <p:ph type="body" sz="quarter" idx="18" hasCustomPrompt="1"/>
          </p:nvPr>
        </p:nvSpPr>
        <p:spPr>
          <a:xfrm>
            <a:off x="5054261" y="3680440"/>
            <a:ext cx="2085879" cy="298724"/>
          </a:xfrm>
        </p:spPr>
        <p:txBody>
          <a:bodyPr>
            <a:noAutofit/>
          </a:bodyPr>
          <a:lstStyle>
            <a:lvl1pPr marL="0" indent="0" algn="ctr">
              <a:lnSpc>
                <a:spcPct val="100000"/>
              </a:lnSpc>
              <a:buNone/>
              <a:defRPr sz="1412">
                <a:solidFill>
                  <a:schemeClr val="bg1"/>
                </a:solidFill>
              </a:defRPr>
            </a:lvl1pPr>
            <a:lvl2pPr marL="443777" indent="0">
              <a:buNone/>
              <a:defRPr sz="1412"/>
            </a:lvl2pPr>
            <a:lvl3pPr marL="887553" indent="0">
              <a:buNone/>
              <a:defRPr sz="1412"/>
            </a:lvl3pPr>
            <a:lvl4pPr marL="1331330" indent="0">
              <a:buNone/>
              <a:defRPr sz="1412"/>
            </a:lvl4pPr>
            <a:lvl5pPr marL="1775106" indent="0">
              <a:buNone/>
              <a:defRPr sz="1412"/>
            </a:lvl5pPr>
          </a:lstStyle>
          <a:p>
            <a:pPr lvl="0"/>
            <a:r>
              <a:rPr lang="en-US" dirty="0"/>
              <a:t>Click to add text</a:t>
            </a:r>
          </a:p>
        </p:txBody>
      </p:sp>
      <p:sp>
        <p:nvSpPr>
          <p:cNvPr id="60" name="Text Placeholder 46">
            <a:extLst>
              <a:ext uri="{FF2B5EF4-FFF2-40B4-BE49-F238E27FC236}">
                <a16:creationId xmlns:a16="http://schemas.microsoft.com/office/drawing/2014/main" id="{D68409DA-2B5D-42D4-8D5B-1FFA7A475060}"/>
              </a:ext>
            </a:extLst>
          </p:cNvPr>
          <p:cNvSpPr>
            <a:spLocks noGrp="1"/>
          </p:cNvSpPr>
          <p:nvPr>
            <p:ph type="body" sz="quarter" idx="19" hasCustomPrompt="1"/>
          </p:nvPr>
        </p:nvSpPr>
        <p:spPr>
          <a:xfrm>
            <a:off x="5051919" y="4160301"/>
            <a:ext cx="2090564" cy="733232"/>
          </a:xfrm>
        </p:spPr>
        <p:txBody>
          <a:bodyPr>
            <a:normAutofit/>
          </a:bodyPr>
          <a:lstStyle>
            <a:lvl1pPr marL="0" indent="0" algn="ctr">
              <a:lnSpc>
                <a:spcPct val="100000"/>
              </a:lnSpc>
              <a:buNone/>
              <a:defRPr sz="4236" b="1">
                <a:solidFill>
                  <a:schemeClr val="bg1"/>
                </a:solidFill>
                <a:latin typeface="+mj-lt"/>
              </a:defRPr>
            </a:lvl1pPr>
          </a:lstStyle>
          <a:p>
            <a:pPr lvl="0"/>
            <a:r>
              <a:rPr lang="en-US" dirty="0"/>
              <a:t>#</a:t>
            </a:r>
          </a:p>
        </p:txBody>
      </p:sp>
      <p:sp>
        <p:nvSpPr>
          <p:cNvPr id="61" name="Text Placeholder 48">
            <a:extLst>
              <a:ext uri="{FF2B5EF4-FFF2-40B4-BE49-F238E27FC236}">
                <a16:creationId xmlns:a16="http://schemas.microsoft.com/office/drawing/2014/main" id="{4F744FFD-46B3-4F58-B792-62FE74AEA44A}"/>
              </a:ext>
            </a:extLst>
          </p:cNvPr>
          <p:cNvSpPr>
            <a:spLocks noGrp="1"/>
          </p:cNvSpPr>
          <p:nvPr>
            <p:ph type="body" sz="quarter" idx="20" hasCustomPrompt="1"/>
          </p:nvPr>
        </p:nvSpPr>
        <p:spPr>
          <a:xfrm>
            <a:off x="5054261" y="5070611"/>
            <a:ext cx="2085879" cy="733233"/>
          </a:xfrm>
        </p:spPr>
        <p:txBody>
          <a:bodyPr>
            <a:noAutofit/>
          </a:bodyPr>
          <a:lstStyle>
            <a:lvl1pPr marL="0" indent="0" algn="ctr">
              <a:lnSpc>
                <a:spcPct val="100000"/>
              </a:lnSpc>
              <a:buNone/>
              <a:defRPr sz="2118" b="1">
                <a:solidFill>
                  <a:schemeClr val="bg1"/>
                </a:solidFill>
                <a:latin typeface="+mj-lt"/>
              </a:defRPr>
            </a:lvl1pPr>
            <a:lvl2pPr marL="443777" indent="0">
              <a:buNone/>
              <a:defRPr sz="2118">
                <a:solidFill>
                  <a:schemeClr val="tx1"/>
                </a:solidFill>
              </a:defRPr>
            </a:lvl2pPr>
            <a:lvl3pPr marL="887553" indent="0">
              <a:buNone/>
              <a:defRPr sz="2118">
                <a:solidFill>
                  <a:schemeClr val="tx1"/>
                </a:solidFill>
              </a:defRPr>
            </a:lvl3pPr>
            <a:lvl4pPr marL="1331330" indent="0">
              <a:buNone/>
              <a:defRPr sz="2118">
                <a:solidFill>
                  <a:schemeClr val="tx1"/>
                </a:solidFill>
              </a:defRPr>
            </a:lvl4pPr>
            <a:lvl5pPr marL="1775106" indent="0">
              <a:buNone/>
              <a:defRPr sz="2118">
                <a:solidFill>
                  <a:schemeClr val="tx1"/>
                </a:solidFill>
              </a:defRPr>
            </a:lvl5pPr>
          </a:lstStyle>
          <a:p>
            <a:pPr lvl="0"/>
            <a:r>
              <a:rPr lang="en-US" dirty="0"/>
              <a:t>Click to add text</a:t>
            </a:r>
          </a:p>
        </p:txBody>
      </p:sp>
      <p:sp>
        <p:nvSpPr>
          <p:cNvPr id="62" name="Text Placeholder 43">
            <a:extLst>
              <a:ext uri="{FF2B5EF4-FFF2-40B4-BE49-F238E27FC236}">
                <a16:creationId xmlns:a16="http://schemas.microsoft.com/office/drawing/2014/main" id="{ECD30AA6-6799-4574-A07B-D3874C6FEB80}"/>
              </a:ext>
            </a:extLst>
          </p:cNvPr>
          <p:cNvSpPr>
            <a:spLocks noGrp="1"/>
          </p:cNvSpPr>
          <p:nvPr>
            <p:ph type="body" sz="quarter" idx="21" hasCustomPrompt="1"/>
          </p:nvPr>
        </p:nvSpPr>
        <p:spPr>
          <a:xfrm>
            <a:off x="7405331" y="3680440"/>
            <a:ext cx="2085879" cy="298724"/>
          </a:xfrm>
        </p:spPr>
        <p:txBody>
          <a:bodyPr>
            <a:noAutofit/>
          </a:bodyPr>
          <a:lstStyle>
            <a:lvl1pPr marL="0" indent="0" algn="ctr">
              <a:lnSpc>
                <a:spcPct val="100000"/>
              </a:lnSpc>
              <a:buNone/>
              <a:defRPr sz="1412">
                <a:solidFill>
                  <a:schemeClr val="bg1"/>
                </a:solidFill>
              </a:defRPr>
            </a:lvl1pPr>
            <a:lvl2pPr marL="443777" indent="0">
              <a:buNone/>
              <a:defRPr sz="1412"/>
            </a:lvl2pPr>
            <a:lvl3pPr marL="887553" indent="0">
              <a:buNone/>
              <a:defRPr sz="1412"/>
            </a:lvl3pPr>
            <a:lvl4pPr marL="1331330" indent="0">
              <a:buNone/>
              <a:defRPr sz="1412"/>
            </a:lvl4pPr>
            <a:lvl5pPr marL="1775106" indent="0">
              <a:buNone/>
              <a:defRPr sz="1412"/>
            </a:lvl5pPr>
          </a:lstStyle>
          <a:p>
            <a:pPr lvl="0"/>
            <a:r>
              <a:rPr lang="en-US" dirty="0"/>
              <a:t>Click to add text</a:t>
            </a:r>
          </a:p>
        </p:txBody>
      </p:sp>
      <p:sp>
        <p:nvSpPr>
          <p:cNvPr id="63" name="Text Placeholder 46">
            <a:extLst>
              <a:ext uri="{FF2B5EF4-FFF2-40B4-BE49-F238E27FC236}">
                <a16:creationId xmlns:a16="http://schemas.microsoft.com/office/drawing/2014/main" id="{793AB210-5E06-470D-8665-E5F85238D44D}"/>
              </a:ext>
            </a:extLst>
          </p:cNvPr>
          <p:cNvSpPr>
            <a:spLocks noGrp="1"/>
          </p:cNvSpPr>
          <p:nvPr>
            <p:ph type="body" sz="quarter" idx="22" hasCustomPrompt="1"/>
          </p:nvPr>
        </p:nvSpPr>
        <p:spPr>
          <a:xfrm>
            <a:off x="7402990" y="4160301"/>
            <a:ext cx="2090564" cy="733232"/>
          </a:xfrm>
        </p:spPr>
        <p:txBody>
          <a:bodyPr>
            <a:normAutofit/>
          </a:bodyPr>
          <a:lstStyle>
            <a:lvl1pPr marL="0" indent="0" algn="ctr">
              <a:lnSpc>
                <a:spcPct val="100000"/>
              </a:lnSpc>
              <a:buNone/>
              <a:defRPr sz="4236" b="1">
                <a:solidFill>
                  <a:schemeClr val="bg1"/>
                </a:solidFill>
                <a:latin typeface="+mj-lt"/>
              </a:defRPr>
            </a:lvl1pPr>
          </a:lstStyle>
          <a:p>
            <a:pPr lvl="0"/>
            <a:r>
              <a:rPr lang="en-US" dirty="0"/>
              <a:t>#</a:t>
            </a:r>
          </a:p>
        </p:txBody>
      </p:sp>
      <p:sp>
        <p:nvSpPr>
          <p:cNvPr id="64" name="Text Placeholder 48">
            <a:extLst>
              <a:ext uri="{FF2B5EF4-FFF2-40B4-BE49-F238E27FC236}">
                <a16:creationId xmlns:a16="http://schemas.microsoft.com/office/drawing/2014/main" id="{9481CC62-9A00-4DF8-818D-A1196A6BD96D}"/>
              </a:ext>
            </a:extLst>
          </p:cNvPr>
          <p:cNvSpPr>
            <a:spLocks noGrp="1"/>
          </p:cNvSpPr>
          <p:nvPr>
            <p:ph type="body" sz="quarter" idx="23" hasCustomPrompt="1"/>
          </p:nvPr>
        </p:nvSpPr>
        <p:spPr>
          <a:xfrm>
            <a:off x="7358164" y="5070611"/>
            <a:ext cx="2216727" cy="733233"/>
          </a:xfrm>
        </p:spPr>
        <p:txBody>
          <a:bodyPr>
            <a:noAutofit/>
          </a:bodyPr>
          <a:lstStyle>
            <a:lvl1pPr marL="0" indent="0" algn="ctr">
              <a:lnSpc>
                <a:spcPct val="100000"/>
              </a:lnSpc>
              <a:buNone/>
              <a:defRPr sz="2118" b="1">
                <a:solidFill>
                  <a:schemeClr val="bg1"/>
                </a:solidFill>
                <a:latin typeface="+mj-lt"/>
              </a:defRPr>
            </a:lvl1pPr>
            <a:lvl2pPr marL="443777" indent="0">
              <a:buNone/>
              <a:defRPr sz="2118">
                <a:solidFill>
                  <a:schemeClr val="tx1"/>
                </a:solidFill>
              </a:defRPr>
            </a:lvl2pPr>
            <a:lvl3pPr marL="887553" indent="0">
              <a:buNone/>
              <a:defRPr sz="2118">
                <a:solidFill>
                  <a:schemeClr val="tx1"/>
                </a:solidFill>
              </a:defRPr>
            </a:lvl3pPr>
            <a:lvl4pPr marL="1331330" indent="0">
              <a:buNone/>
              <a:defRPr sz="2118">
                <a:solidFill>
                  <a:schemeClr val="tx1"/>
                </a:solidFill>
              </a:defRPr>
            </a:lvl4pPr>
            <a:lvl5pPr marL="1775106" indent="0">
              <a:buNone/>
              <a:defRPr sz="2118">
                <a:solidFill>
                  <a:schemeClr val="tx1"/>
                </a:solidFill>
              </a:defRPr>
            </a:lvl5pPr>
          </a:lstStyle>
          <a:p>
            <a:pPr lvl="0"/>
            <a:r>
              <a:rPr lang="en-US" dirty="0"/>
              <a:t>Click to add text</a:t>
            </a:r>
          </a:p>
        </p:txBody>
      </p:sp>
      <p:sp>
        <p:nvSpPr>
          <p:cNvPr id="65" name="Text Placeholder 43">
            <a:extLst>
              <a:ext uri="{FF2B5EF4-FFF2-40B4-BE49-F238E27FC236}">
                <a16:creationId xmlns:a16="http://schemas.microsoft.com/office/drawing/2014/main" id="{4F86B3AA-5966-4B87-BC76-A3BA5A0479B3}"/>
              </a:ext>
            </a:extLst>
          </p:cNvPr>
          <p:cNvSpPr>
            <a:spLocks noGrp="1"/>
          </p:cNvSpPr>
          <p:nvPr>
            <p:ph type="body" sz="quarter" idx="24" hasCustomPrompt="1"/>
          </p:nvPr>
        </p:nvSpPr>
        <p:spPr>
          <a:xfrm>
            <a:off x="9779987" y="3680440"/>
            <a:ext cx="2085879" cy="298724"/>
          </a:xfrm>
        </p:spPr>
        <p:txBody>
          <a:bodyPr>
            <a:noAutofit/>
          </a:bodyPr>
          <a:lstStyle>
            <a:lvl1pPr marL="0" indent="0" algn="ctr">
              <a:lnSpc>
                <a:spcPct val="100000"/>
              </a:lnSpc>
              <a:buNone/>
              <a:defRPr sz="1412">
                <a:solidFill>
                  <a:schemeClr val="bg1"/>
                </a:solidFill>
              </a:defRPr>
            </a:lvl1pPr>
            <a:lvl2pPr marL="443777" indent="0">
              <a:buNone/>
              <a:defRPr sz="1412"/>
            </a:lvl2pPr>
            <a:lvl3pPr marL="887553" indent="0">
              <a:buNone/>
              <a:defRPr sz="1412"/>
            </a:lvl3pPr>
            <a:lvl4pPr marL="1331330" indent="0">
              <a:buNone/>
              <a:defRPr sz="1412"/>
            </a:lvl4pPr>
            <a:lvl5pPr marL="1775106" indent="0">
              <a:buNone/>
              <a:defRPr sz="1412"/>
            </a:lvl5pPr>
          </a:lstStyle>
          <a:p>
            <a:pPr lvl="0"/>
            <a:r>
              <a:rPr lang="en-US" dirty="0"/>
              <a:t>Click to add text</a:t>
            </a:r>
          </a:p>
        </p:txBody>
      </p:sp>
      <p:sp>
        <p:nvSpPr>
          <p:cNvPr id="66" name="Text Placeholder 46">
            <a:extLst>
              <a:ext uri="{FF2B5EF4-FFF2-40B4-BE49-F238E27FC236}">
                <a16:creationId xmlns:a16="http://schemas.microsoft.com/office/drawing/2014/main" id="{562FE67E-C98C-463C-9C9E-138D5BD1FC38}"/>
              </a:ext>
            </a:extLst>
          </p:cNvPr>
          <p:cNvSpPr>
            <a:spLocks noGrp="1"/>
          </p:cNvSpPr>
          <p:nvPr>
            <p:ph type="body" sz="quarter" idx="25" hasCustomPrompt="1"/>
          </p:nvPr>
        </p:nvSpPr>
        <p:spPr>
          <a:xfrm>
            <a:off x="9777645" y="4160301"/>
            <a:ext cx="2090564" cy="733232"/>
          </a:xfrm>
        </p:spPr>
        <p:txBody>
          <a:bodyPr>
            <a:normAutofit/>
          </a:bodyPr>
          <a:lstStyle>
            <a:lvl1pPr marL="0" indent="0" algn="ctr">
              <a:lnSpc>
                <a:spcPct val="100000"/>
              </a:lnSpc>
              <a:buNone/>
              <a:defRPr sz="4236" b="1">
                <a:solidFill>
                  <a:schemeClr val="bg1"/>
                </a:solidFill>
                <a:latin typeface="+mj-lt"/>
              </a:defRPr>
            </a:lvl1pPr>
          </a:lstStyle>
          <a:p>
            <a:pPr lvl="0"/>
            <a:r>
              <a:rPr lang="en-US" dirty="0"/>
              <a:t>#</a:t>
            </a:r>
          </a:p>
        </p:txBody>
      </p:sp>
      <p:sp>
        <p:nvSpPr>
          <p:cNvPr id="67" name="Text Placeholder 48">
            <a:extLst>
              <a:ext uri="{FF2B5EF4-FFF2-40B4-BE49-F238E27FC236}">
                <a16:creationId xmlns:a16="http://schemas.microsoft.com/office/drawing/2014/main" id="{7791D4A2-98D8-4A8D-B3B5-48D680A64688}"/>
              </a:ext>
            </a:extLst>
          </p:cNvPr>
          <p:cNvSpPr>
            <a:spLocks noGrp="1"/>
          </p:cNvSpPr>
          <p:nvPr>
            <p:ph type="body" sz="quarter" idx="26" hasCustomPrompt="1"/>
          </p:nvPr>
        </p:nvSpPr>
        <p:spPr>
          <a:xfrm>
            <a:off x="9779987" y="5070611"/>
            <a:ext cx="2085879" cy="733233"/>
          </a:xfrm>
        </p:spPr>
        <p:txBody>
          <a:bodyPr>
            <a:noAutofit/>
          </a:bodyPr>
          <a:lstStyle>
            <a:lvl1pPr marL="0" indent="0" algn="ctr">
              <a:lnSpc>
                <a:spcPct val="100000"/>
              </a:lnSpc>
              <a:buNone/>
              <a:defRPr sz="2118" b="1">
                <a:solidFill>
                  <a:schemeClr val="bg1"/>
                </a:solidFill>
                <a:latin typeface="+mj-lt"/>
              </a:defRPr>
            </a:lvl1pPr>
            <a:lvl2pPr marL="443777" indent="0">
              <a:buNone/>
              <a:defRPr sz="2118">
                <a:solidFill>
                  <a:schemeClr val="tx1"/>
                </a:solidFill>
              </a:defRPr>
            </a:lvl2pPr>
            <a:lvl3pPr marL="887553" indent="0">
              <a:buNone/>
              <a:defRPr sz="2118">
                <a:solidFill>
                  <a:schemeClr val="tx1"/>
                </a:solidFill>
              </a:defRPr>
            </a:lvl3pPr>
            <a:lvl4pPr marL="1331330" indent="0">
              <a:buNone/>
              <a:defRPr sz="2118">
                <a:solidFill>
                  <a:schemeClr val="tx1"/>
                </a:solidFill>
              </a:defRPr>
            </a:lvl4pPr>
            <a:lvl5pPr marL="1775106" indent="0">
              <a:buNone/>
              <a:defRPr sz="2118">
                <a:solidFill>
                  <a:schemeClr val="tx1"/>
                </a:solidFill>
              </a:defRPr>
            </a:lvl5pPr>
          </a:lstStyle>
          <a:p>
            <a:pPr lvl="0"/>
            <a:r>
              <a:rPr lang="en-US" dirty="0"/>
              <a:t>Click to add text</a:t>
            </a:r>
          </a:p>
        </p:txBody>
      </p:sp>
    </p:spTree>
    <p:extLst>
      <p:ext uri="{BB962C8B-B14F-4D97-AF65-F5344CB8AC3E}">
        <p14:creationId xmlns:p14="http://schemas.microsoft.com/office/powerpoint/2010/main" val="3920133071"/>
      </p:ext>
    </p:extLst>
  </p:cSld>
  <p:clrMapOvr>
    <a:masterClrMapping/>
  </p:clrMapOvr>
  <p:extLst>
    <p:ext uri="{DCECCB84-F9BA-43D5-87BE-67443E8EF086}">
      <p15:sldGuideLst xmlns:p15="http://schemas.microsoft.com/office/powerpoint/2012/main">
        <p15:guide id="1" pos="144">
          <p15:clr>
            <a:srgbClr val="FBAE40"/>
          </p15:clr>
        </p15:guide>
        <p15:guide id="2" orient="horz" pos="144">
          <p15:clr>
            <a:srgbClr val="FBAE40"/>
          </p15:clr>
        </p15:guide>
        <p15:guide id="3" pos="6192">
          <p15:clr>
            <a:srgbClr val="FBAE40"/>
          </p15:clr>
        </p15:guide>
        <p15:guide id="4" orient="horz" pos="47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39EFA84-7480-773D-6433-D238A7A8B41A}"/>
              </a:ext>
              <a:ext uri="{C183D7F6-B498-43B3-948B-1728B52AA6E4}">
                <adec:decorative xmlns:adec="http://schemas.microsoft.com/office/drawing/2017/decorative" val="1"/>
              </a:ext>
            </a:extLst>
          </p:cNvPr>
          <p:cNvSpPr/>
          <p:nvPr userDrawn="1"/>
        </p:nvSpPr>
        <p:spPr>
          <a:xfrm>
            <a:off x="1" y="0"/>
            <a:ext cx="12192000" cy="3257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Rectangle 28">
            <a:extLst>
              <a:ext uri="{FF2B5EF4-FFF2-40B4-BE49-F238E27FC236}">
                <a16:creationId xmlns:a16="http://schemas.microsoft.com/office/drawing/2014/main" id="{26781FA1-E450-FC85-A1D5-F1AC260B0A5D}"/>
              </a:ext>
              <a:ext uri="{C183D7F6-B498-43B3-948B-1728B52AA6E4}">
                <adec:decorative xmlns:adec="http://schemas.microsoft.com/office/drawing/2017/decorative" val="1"/>
              </a:ext>
            </a:extLst>
          </p:cNvPr>
          <p:cNvSpPr/>
          <p:nvPr userDrawn="1"/>
        </p:nvSpPr>
        <p:spPr>
          <a:xfrm>
            <a:off x="427028" y="422101"/>
            <a:ext cx="11337946"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30" name="Group 29">
            <a:extLst>
              <a:ext uri="{FF2B5EF4-FFF2-40B4-BE49-F238E27FC236}">
                <a16:creationId xmlns:a16="http://schemas.microsoft.com/office/drawing/2014/main" id="{3ACEDB6D-CD7F-BC8F-1749-3054098DA730}"/>
              </a:ext>
              <a:ext uri="{C183D7F6-B498-43B3-948B-1728B52AA6E4}">
                <adec:decorative xmlns:adec="http://schemas.microsoft.com/office/drawing/2017/decorative" val="1"/>
              </a:ext>
            </a:extLst>
          </p:cNvPr>
          <p:cNvGrpSpPr/>
          <p:nvPr userDrawn="1"/>
        </p:nvGrpSpPr>
        <p:grpSpPr>
          <a:xfrm>
            <a:off x="0" y="661036"/>
            <a:ext cx="2013474" cy="1396365"/>
            <a:chOff x="0" y="0"/>
            <a:chExt cx="928687" cy="643890"/>
          </a:xfrm>
        </p:grpSpPr>
        <p:sp>
          <p:nvSpPr>
            <p:cNvPr id="31" name="Freeform 4">
              <a:extLst>
                <a:ext uri="{FF2B5EF4-FFF2-40B4-BE49-F238E27FC236}">
                  <a16:creationId xmlns:a16="http://schemas.microsoft.com/office/drawing/2014/main" id="{E303553F-133A-F707-E39C-3BE7F82305FD}"/>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32" name="Freeform 5">
              <a:extLst>
                <a:ext uri="{FF2B5EF4-FFF2-40B4-BE49-F238E27FC236}">
                  <a16:creationId xmlns:a16="http://schemas.microsoft.com/office/drawing/2014/main" id="{7546C055-E6C6-8706-8118-879148E4544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33" name="Freeform 6">
              <a:extLst>
                <a:ext uri="{FF2B5EF4-FFF2-40B4-BE49-F238E27FC236}">
                  <a16:creationId xmlns:a16="http://schemas.microsoft.com/office/drawing/2014/main" id="{84C4BAEB-FEF0-1228-C43B-C62695711216}"/>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34" name="Freeform 7">
              <a:extLst>
                <a:ext uri="{FF2B5EF4-FFF2-40B4-BE49-F238E27FC236}">
                  <a16:creationId xmlns:a16="http://schemas.microsoft.com/office/drawing/2014/main" id="{AAB11ED3-708A-3C7C-2B0C-576AAA63E0EC}"/>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cxnSp>
        <p:nvCxnSpPr>
          <p:cNvPr id="35" name="Straight Connector 34">
            <a:extLst>
              <a:ext uri="{FF2B5EF4-FFF2-40B4-BE49-F238E27FC236}">
                <a16:creationId xmlns:a16="http://schemas.microsoft.com/office/drawing/2014/main" id="{CF11CF44-2C9F-6FBA-19F4-FDFFDAE92D62}"/>
              </a:ext>
              <a:ext uri="{C183D7F6-B498-43B3-948B-1728B52AA6E4}">
                <adec:decorative xmlns:adec="http://schemas.microsoft.com/office/drawing/2017/decorative" val="1"/>
              </a:ext>
            </a:extLst>
          </p:cNvPr>
          <p:cNvCxnSpPr>
            <a:cxnSpLocks/>
          </p:cNvCxnSpPr>
          <p:nvPr userDrawn="1"/>
        </p:nvCxnSpPr>
        <p:spPr>
          <a:xfrm>
            <a:off x="6095999" y="834550"/>
            <a:ext cx="0" cy="51889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73D5B8A-C79C-911E-98CB-14151FDE937D}"/>
              </a:ext>
            </a:extLst>
          </p:cNvPr>
          <p:cNvSpPr>
            <a:spLocks noGrp="1"/>
          </p:cNvSpPr>
          <p:nvPr>
            <p:ph type="title" hasCustomPrompt="1"/>
          </p:nvPr>
        </p:nvSpPr>
        <p:spPr>
          <a:xfrm>
            <a:off x="608170" y="2582012"/>
            <a:ext cx="4649411" cy="3666388"/>
          </a:xfrm>
          <a:noFill/>
        </p:spPr>
        <p:txBody>
          <a:bodyPr anchor="b">
            <a:normAutofit/>
          </a:bodyPr>
          <a:lstStyle>
            <a:lvl1pPr algn="l">
              <a:lnSpc>
                <a:spcPts val="6000"/>
              </a:lnSpc>
              <a:spcAft>
                <a:spcPts val="0"/>
              </a:spcAft>
              <a:defRPr sz="4800" cap="all" spc="100" baseline="0">
                <a:solidFill>
                  <a:schemeClr val="accent1"/>
                </a:solidFill>
              </a:defRPr>
            </a:lvl1pPr>
          </a:lstStyle>
          <a:p>
            <a:r>
              <a:rPr lang="en-US" dirty="0"/>
              <a:t>ADD TITLE HERE</a:t>
            </a:r>
          </a:p>
        </p:txBody>
      </p:sp>
      <p:sp>
        <p:nvSpPr>
          <p:cNvPr id="16" name="Text Placeholder 125">
            <a:extLst>
              <a:ext uri="{FF2B5EF4-FFF2-40B4-BE49-F238E27FC236}">
                <a16:creationId xmlns:a16="http://schemas.microsoft.com/office/drawing/2014/main" id="{49D1D9C0-0B12-47B2-E4DC-A1F8457D866A}"/>
              </a:ext>
            </a:extLst>
          </p:cNvPr>
          <p:cNvSpPr>
            <a:spLocks noGrp="1"/>
          </p:cNvSpPr>
          <p:nvPr>
            <p:ph type="body" sz="quarter" idx="11" hasCustomPrompt="1"/>
          </p:nvPr>
        </p:nvSpPr>
        <p:spPr>
          <a:xfrm>
            <a:off x="6380051" y="803692"/>
            <a:ext cx="3298282"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17" name="Text Placeholder 125">
            <a:extLst>
              <a:ext uri="{FF2B5EF4-FFF2-40B4-BE49-F238E27FC236}">
                <a16:creationId xmlns:a16="http://schemas.microsoft.com/office/drawing/2014/main" id="{D507759E-A24F-583B-4693-0B2EE5298A01}"/>
              </a:ext>
            </a:extLst>
          </p:cNvPr>
          <p:cNvSpPr>
            <a:spLocks noGrp="1"/>
          </p:cNvSpPr>
          <p:nvPr>
            <p:ph type="body" sz="quarter" idx="17" hasCustomPrompt="1"/>
          </p:nvPr>
        </p:nvSpPr>
        <p:spPr>
          <a:xfrm>
            <a:off x="6380051" y="1108492"/>
            <a:ext cx="457118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 name="Text Placeholder 125">
            <a:extLst>
              <a:ext uri="{FF2B5EF4-FFF2-40B4-BE49-F238E27FC236}">
                <a16:creationId xmlns:a16="http://schemas.microsoft.com/office/drawing/2014/main" id="{845025F0-F7C6-A8E6-49C9-12DA5E80481E}"/>
              </a:ext>
            </a:extLst>
          </p:cNvPr>
          <p:cNvSpPr>
            <a:spLocks noGrp="1"/>
          </p:cNvSpPr>
          <p:nvPr>
            <p:ph type="body" sz="quarter" idx="12" hasCustomPrompt="1"/>
          </p:nvPr>
        </p:nvSpPr>
        <p:spPr>
          <a:xfrm>
            <a:off x="6380051" y="1752601"/>
            <a:ext cx="3298282"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19" name="Text Placeholder 125">
            <a:extLst>
              <a:ext uri="{FF2B5EF4-FFF2-40B4-BE49-F238E27FC236}">
                <a16:creationId xmlns:a16="http://schemas.microsoft.com/office/drawing/2014/main" id="{781EBEF0-7A65-5718-3905-B1449171D147}"/>
              </a:ext>
            </a:extLst>
          </p:cNvPr>
          <p:cNvSpPr>
            <a:spLocks noGrp="1"/>
          </p:cNvSpPr>
          <p:nvPr>
            <p:ph type="body" sz="quarter" idx="18" hasCustomPrompt="1"/>
          </p:nvPr>
        </p:nvSpPr>
        <p:spPr>
          <a:xfrm>
            <a:off x="6380051" y="2057401"/>
            <a:ext cx="457118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0" name="Text Placeholder 125">
            <a:extLst>
              <a:ext uri="{FF2B5EF4-FFF2-40B4-BE49-F238E27FC236}">
                <a16:creationId xmlns:a16="http://schemas.microsoft.com/office/drawing/2014/main" id="{87CF0D35-536A-EBF7-5AE4-543FC5CDF3E1}"/>
              </a:ext>
            </a:extLst>
          </p:cNvPr>
          <p:cNvSpPr>
            <a:spLocks noGrp="1"/>
          </p:cNvSpPr>
          <p:nvPr>
            <p:ph type="body" sz="quarter" idx="13" hasCustomPrompt="1"/>
          </p:nvPr>
        </p:nvSpPr>
        <p:spPr>
          <a:xfrm>
            <a:off x="6380051" y="2708692"/>
            <a:ext cx="3298282"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1" name="Text Placeholder 125">
            <a:extLst>
              <a:ext uri="{FF2B5EF4-FFF2-40B4-BE49-F238E27FC236}">
                <a16:creationId xmlns:a16="http://schemas.microsoft.com/office/drawing/2014/main" id="{16203404-C949-62A1-9158-E4F9C82FD9AE}"/>
              </a:ext>
            </a:extLst>
          </p:cNvPr>
          <p:cNvSpPr>
            <a:spLocks noGrp="1"/>
          </p:cNvSpPr>
          <p:nvPr>
            <p:ph type="body" sz="quarter" idx="19" hasCustomPrompt="1"/>
          </p:nvPr>
        </p:nvSpPr>
        <p:spPr>
          <a:xfrm>
            <a:off x="6380051" y="3013492"/>
            <a:ext cx="457118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2" name="Text Placeholder 125">
            <a:extLst>
              <a:ext uri="{FF2B5EF4-FFF2-40B4-BE49-F238E27FC236}">
                <a16:creationId xmlns:a16="http://schemas.microsoft.com/office/drawing/2014/main" id="{23CA1EEC-2EE1-747A-9E70-12FB1B08FC87}"/>
              </a:ext>
            </a:extLst>
          </p:cNvPr>
          <p:cNvSpPr>
            <a:spLocks noGrp="1"/>
          </p:cNvSpPr>
          <p:nvPr>
            <p:ph type="body" sz="quarter" idx="14" hasCustomPrompt="1"/>
          </p:nvPr>
        </p:nvSpPr>
        <p:spPr>
          <a:xfrm>
            <a:off x="6380051" y="3657600"/>
            <a:ext cx="3298282"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3" name="Text Placeholder 125">
            <a:extLst>
              <a:ext uri="{FF2B5EF4-FFF2-40B4-BE49-F238E27FC236}">
                <a16:creationId xmlns:a16="http://schemas.microsoft.com/office/drawing/2014/main" id="{A0762784-788D-8B36-4EAC-36178B679EC4}"/>
              </a:ext>
            </a:extLst>
          </p:cNvPr>
          <p:cNvSpPr>
            <a:spLocks noGrp="1"/>
          </p:cNvSpPr>
          <p:nvPr>
            <p:ph type="body" sz="quarter" idx="20" hasCustomPrompt="1"/>
          </p:nvPr>
        </p:nvSpPr>
        <p:spPr>
          <a:xfrm>
            <a:off x="6380051" y="3962401"/>
            <a:ext cx="457118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4" name="Text Placeholder 125">
            <a:extLst>
              <a:ext uri="{FF2B5EF4-FFF2-40B4-BE49-F238E27FC236}">
                <a16:creationId xmlns:a16="http://schemas.microsoft.com/office/drawing/2014/main" id="{C56C5598-C733-0493-45F4-A0FCE7688698}"/>
              </a:ext>
            </a:extLst>
          </p:cNvPr>
          <p:cNvSpPr>
            <a:spLocks noGrp="1"/>
          </p:cNvSpPr>
          <p:nvPr>
            <p:ph type="body" sz="quarter" idx="15" hasCustomPrompt="1"/>
          </p:nvPr>
        </p:nvSpPr>
        <p:spPr>
          <a:xfrm>
            <a:off x="6380051" y="4613692"/>
            <a:ext cx="3298282"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5" name="Text Placeholder 125">
            <a:extLst>
              <a:ext uri="{FF2B5EF4-FFF2-40B4-BE49-F238E27FC236}">
                <a16:creationId xmlns:a16="http://schemas.microsoft.com/office/drawing/2014/main" id="{32893736-E1A5-0220-9334-570F9A96C24A}"/>
              </a:ext>
            </a:extLst>
          </p:cNvPr>
          <p:cNvSpPr>
            <a:spLocks noGrp="1"/>
          </p:cNvSpPr>
          <p:nvPr>
            <p:ph type="body" sz="quarter" idx="21" hasCustomPrompt="1"/>
          </p:nvPr>
        </p:nvSpPr>
        <p:spPr>
          <a:xfrm>
            <a:off x="6380051" y="4876801"/>
            <a:ext cx="457118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6" name="Text Placeholder 125">
            <a:extLst>
              <a:ext uri="{FF2B5EF4-FFF2-40B4-BE49-F238E27FC236}">
                <a16:creationId xmlns:a16="http://schemas.microsoft.com/office/drawing/2014/main" id="{6F3EB529-5BA3-6A73-23A2-7F13B0324553}"/>
              </a:ext>
            </a:extLst>
          </p:cNvPr>
          <p:cNvSpPr>
            <a:spLocks noGrp="1"/>
          </p:cNvSpPr>
          <p:nvPr>
            <p:ph type="body" sz="quarter" idx="16" hasCustomPrompt="1"/>
          </p:nvPr>
        </p:nvSpPr>
        <p:spPr>
          <a:xfrm>
            <a:off x="6380051" y="5528092"/>
            <a:ext cx="3298282"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7" name="Text Placeholder 125">
            <a:extLst>
              <a:ext uri="{FF2B5EF4-FFF2-40B4-BE49-F238E27FC236}">
                <a16:creationId xmlns:a16="http://schemas.microsoft.com/office/drawing/2014/main" id="{9308D2F4-4C82-FEFA-7D67-466EDA6CBB65}"/>
              </a:ext>
            </a:extLst>
          </p:cNvPr>
          <p:cNvSpPr>
            <a:spLocks noGrp="1"/>
          </p:cNvSpPr>
          <p:nvPr>
            <p:ph type="body" sz="quarter" idx="22" hasCustomPrompt="1"/>
          </p:nvPr>
        </p:nvSpPr>
        <p:spPr>
          <a:xfrm>
            <a:off x="6380051" y="5832892"/>
            <a:ext cx="457118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1365324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D013D-D968-3842-5585-F685906380E4}"/>
              </a:ext>
              <a:ext uri="{C183D7F6-B498-43B3-948B-1728B52AA6E4}">
                <adec:decorative xmlns:adec="http://schemas.microsoft.com/office/drawing/2017/decorative" val="1"/>
              </a:ext>
            </a:extLst>
          </p:cNvPr>
          <p:cNvSpPr/>
          <p:nvPr userDrawn="1"/>
        </p:nvSpPr>
        <p:spPr>
          <a:xfrm>
            <a:off x="1" y="3429000"/>
            <a:ext cx="12192000"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sp>
        <p:nvSpPr>
          <p:cNvPr id="6" name="Rectangle 5">
            <a:extLst>
              <a:ext uri="{FF2B5EF4-FFF2-40B4-BE49-F238E27FC236}">
                <a16:creationId xmlns:a16="http://schemas.microsoft.com/office/drawing/2014/main" id="{671E2900-32BF-B366-60B8-604FD0E7E115}"/>
              </a:ext>
              <a:ext uri="{C183D7F6-B498-43B3-948B-1728B52AA6E4}">
                <adec:decorative xmlns:adec="http://schemas.microsoft.com/office/drawing/2017/decorative" val="1"/>
              </a:ext>
            </a:extLst>
          </p:cNvPr>
          <p:cNvSpPr/>
          <p:nvPr userDrawn="1"/>
        </p:nvSpPr>
        <p:spPr>
          <a:xfrm>
            <a:off x="427028" y="422101"/>
            <a:ext cx="11337946"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7" name="Group 6">
            <a:extLst>
              <a:ext uri="{FF2B5EF4-FFF2-40B4-BE49-F238E27FC236}">
                <a16:creationId xmlns:a16="http://schemas.microsoft.com/office/drawing/2014/main" id="{9019502A-FEDF-9E56-5CED-0231C6D032DD}"/>
              </a:ext>
              <a:ext uri="{C183D7F6-B498-43B3-948B-1728B52AA6E4}">
                <adec:decorative xmlns:adec="http://schemas.microsoft.com/office/drawing/2017/decorative" val="1"/>
              </a:ext>
            </a:extLst>
          </p:cNvPr>
          <p:cNvGrpSpPr/>
          <p:nvPr userDrawn="1"/>
        </p:nvGrpSpPr>
        <p:grpSpPr>
          <a:xfrm rot="10800000" flipV="1">
            <a:off x="10211872" y="4775835"/>
            <a:ext cx="2013474" cy="1396365"/>
            <a:chOff x="0" y="0"/>
            <a:chExt cx="928687" cy="643890"/>
          </a:xfrm>
        </p:grpSpPr>
        <p:sp>
          <p:nvSpPr>
            <p:cNvPr id="8" name="Freeform 14">
              <a:extLst>
                <a:ext uri="{FF2B5EF4-FFF2-40B4-BE49-F238E27FC236}">
                  <a16:creationId xmlns:a16="http://schemas.microsoft.com/office/drawing/2014/main" id="{7D059658-5FCA-A967-AB22-4F9EB4BD3FA1}"/>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9" name="Freeform 16">
              <a:extLst>
                <a:ext uri="{FF2B5EF4-FFF2-40B4-BE49-F238E27FC236}">
                  <a16:creationId xmlns:a16="http://schemas.microsoft.com/office/drawing/2014/main" id="{E970F7C1-B4FA-277E-6A83-8426C3C706CC}"/>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0" name="Freeform 23">
              <a:extLst>
                <a:ext uri="{FF2B5EF4-FFF2-40B4-BE49-F238E27FC236}">
                  <a16:creationId xmlns:a16="http://schemas.microsoft.com/office/drawing/2014/main" id="{47FB6DA4-D0AE-5BA4-8F88-26C81540AC25}"/>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1" name="Freeform 25">
              <a:extLst>
                <a:ext uri="{FF2B5EF4-FFF2-40B4-BE49-F238E27FC236}">
                  <a16:creationId xmlns:a16="http://schemas.microsoft.com/office/drawing/2014/main" id="{316E8AAB-13E7-F999-2467-49FCA8C3BF1B}"/>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grpSp>
        <p:nvGrpSpPr>
          <p:cNvPr id="12" name="Group 11">
            <a:extLst>
              <a:ext uri="{FF2B5EF4-FFF2-40B4-BE49-F238E27FC236}">
                <a16:creationId xmlns:a16="http://schemas.microsoft.com/office/drawing/2014/main" id="{F74F4709-3D6A-DA8F-668D-7FD1FDB738C0}"/>
              </a:ext>
              <a:ext uri="{C183D7F6-B498-43B3-948B-1728B52AA6E4}">
                <adec:decorative xmlns:adec="http://schemas.microsoft.com/office/drawing/2017/decorative" val="1"/>
              </a:ext>
            </a:extLst>
          </p:cNvPr>
          <p:cNvGrpSpPr/>
          <p:nvPr userDrawn="1"/>
        </p:nvGrpSpPr>
        <p:grpSpPr>
          <a:xfrm rot="16200000">
            <a:off x="503947" y="5153161"/>
            <a:ext cx="2012950" cy="1396729"/>
            <a:chOff x="0" y="0"/>
            <a:chExt cx="928687" cy="643890"/>
          </a:xfrm>
        </p:grpSpPr>
        <p:sp>
          <p:nvSpPr>
            <p:cNvPr id="13" name="Freeform 27">
              <a:extLst>
                <a:ext uri="{FF2B5EF4-FFF2-40B4-BE49-F238E27FC236}">
                  <a16:creationId xmlns:a16="http://schemas.microsoft.com/office/drawing/2014/main" id="{8814117C-6003-6F82-A307-9987931426EB}"/>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4" name="Freeform 28">
              <a:extLst>
                <a:ext uri="{FF2B5EF4-FFF2-40B4-BE49-F238E27FC236}">
                  <a16:creationId xmlns:a16="http://schemas.microsoft.com/office/drawing/2014/main" id="{88B946C3-9F15-FB9F-D209-3F2DFE6A24F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36" name="Freeform 29">
              <a:extLst>
                <a:ext uri="{FF2B5EF4-FFF2-40B4-BE49-F238E27FC236}">
                  <a16:creationId xmlns:a16="http://schemas.microsoft.com/office/drawing/2014/main" id="{C83B7CDE-20AD-4B97-99A6-C15DECAD0E09}"/>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37" name="Freeform 30">
              <a:extLst>
                <a:ext uri="{FF2B5EF4-FFF2-40B4-BE49-F238E27FC236}">
                  <a16:creationId xmlns:a16="http://schemas.microsoft.com/office/drawing/2014/main" id="{CBFA245D-3CF8-63C4-180C-25C6D606B932}"/>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sp>
        <p:nvSpPr>
          <p:cNvPr id="38" name="Title 37">
            <a:extLst>
              <a:ext uri="{FF2B5EF4-FFF2-40B4-BE49-F238E27FC236}">
                <a16:creationId xmlns:a16="http://schemas.microsoft.com/office/drawing/2014/main" id="{F064C422-AE95-8762-FC09-9CCE33A72350}"/>
              </a:ext>
            </a:extLst>
          </p:cNvPr>
          <p:cNvSpPr>
            <a:spLocks noGrp="1"/>
          </p:cNvSpPr>
          <p:nvPr>
            <p:ph type="title" hasCustomPrompt="1"/>
          </p:nvPr>
        </p:nvSpPr>
        <p:spPr>
          <a:xfrm>
            <a:off x="609600" y="5227640"/>
            <a:ext cx="10972801" cy="944561"/>
          </a:xfrm>
        </p:spPr>
        <p:txBody>
          <a:bodyPr>
            <a:normAutofit/>
          </a:bodyPr>
          <a:lstStyle>
            <a:lvl1pPr>
              <a:defRPr sz="4800"/>
            </a:lvl1pPr>
          </a:lstStyle>
          <a:p>
            <a:r>
              <a:rPr lang="en-US" dirty="0"/>
              <a:t>ADD TITLE HERE</a:t>
            </a:r>
          </a:p>
        </p:txBody>
      </p:sp>
      <p:sp>
        <p:nvSpPr>
          <p:cNvPr id="50" name="Picture Placeholder 49">
            <a:extLst>
              <a:ext uri="{FF2B5EF4-FFF2-40B4-BE49-F238E27FC236}">
                <a16:creationId xmlns:a16="http://schemas.microsoft.com/office/drawing/2014/main" id="{B1933CEC-F5DE-4D56-1604-0AA6074B5755}"/>
              </a:ext>
            </a:extLst>
          </p:cNvPr>
          <p:cNvSpPr>
            <a:spLocks noGrp="1"/>
          </p:cNvSpPr>
          <p:nvPr>
            <p:ph type="pic" sz="quarter" idx="26"/>
          </p:nvPr>
        </p:nvSpPr>
        <p:spPr>
          <a:xfrm>
            <a:off x="1065490" y="690527"/>
            <a:ext cx="914638" cy="914400"/>
          </a:xfrm>
        </p:spPr>
        <p:txBody>
          <a:bodyPr>
            <a:normAutofit/>
          </a:bodyPr>
          <a:lstStyle>
            <a:lvl1pPr marL="0" indent="0" algn="ctr">
              <a:buNone/>
              <a:defRPr sz="1600"/>
            </a:lvl1pPr>
          </a:lstStyle>
          <a:p>
            <a:r>
              <a:rPr lang="en-US"/>
              <a:t>Click icon to add picture</a:t>
            </a:r>
            <a:endParaRPr lang="en-US" dirty="0"/>
          </a:p>
        </p:txBody>
      </p:sp>
      <p:sp>
        <p:nvSpPr>
          <p:cNvPr id="39" name="Text Placeholder 125">
            <a:extLst>
              <a:ext uri="{FF2B5EF4-FFF2-40B4-BE49-F238E27FC236}">
                <a16:creationId xmlns:a16="http://schemas.microsoft.com/office/drawing/2014/main" id="{DC28E1BD-C05B-02D8-A2D0-934AB71057E2}"/>
              </a:ext>
            </a:extLst>
          </p:cNvPr>
          <p:cNvSpPr>
            <a:spLocks noGrp="1"/>
          </p:cNvSpPr>
          <p:nvPr>
            <p:ph type="body" sz="quarter" idx="11" hasCustomPrompt="1"/>
          </p:nvPr>
        </p:nvSpPr>
        <p:spPr>
          <a:xfrm>
            <a:off x="552874" y="1794291"/>
            <a:ext cx="1939869"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0" name="Text Placeholder 125">
            <a:extLst>
              <a:ext uri="{FF2B5EF4-FFF2-40B4-BE49-F238E27FC236}">
                <a16:creationId xmlns:a16="http://schemas.microsoft.com/office/drawing/2014/main" id="{6828A660-3134-492C-8D67-1C4FF1A9F8A1}"/>
              </a:ext>
            </a:extLst>
          </p:cNvPr>
          <p:cNvSpPr>
            <a:spLocks noGrp="1"/>
          </p:cNvSpPr>
          <p:nvPr>
            <p:ph type="body" sz="quarter" idx="17" hasCustomPrompt="1"/>
          </p:nvPr>
        </p:nvSpPr>
        <p:spPr>
          <a:xfrm>
            <a:off x="564070" y="2216982"/>
            <a:ext cx="1917480"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1" name="Picture Placeholder 49">
            <a:extLst>
              <a:ext uri="{FF2B5EF4-FFF2-40B4-BE49-F238E27FC236}">
                <a16:creationId xmlns:a16="http://schemas.microsoft.com/office/drawing/2014/main" id="{5B4B6EF2-B021-3BF4-377E-B3A420BEB30E}"/>
              </a:ext>
            </a:extLst>
          </p:cNvPr>
          <p:cNvSpPr>
            <a:spLocks noGrp="1"/>
          </p:cNvSpPr>
          <p:nvPr>
            <p:ph type="pic" sz="quarter" idx="27"/>
          </p:nvPr>
        </p:nvSpPr>
        <p:spPr>
          <a:xfrm>
            <a:off x="3352085" y="690527"/>
            <a:ext cx="914638" cy="914400"/>
          </a:xfrm>
        </p:spPr>
        <p:txBody>
          <a:bodyPr>
            <a:normAutofit/>
          </a:bodyPr>
          <a:lstStyle>
            <a:lvl1pPr marL="0" indent="0" algn="ctr">
              <a:buNone/>
              <a:defRPr sz="1600"/>
            </a:lvl1pPr>
          </a:lstStyle>
          <a:p>
            <a:r>
              <a:rPr lang="en-US"/>
              <a:t>Click icon to add picture</a:t>
            </a:r>
            <a:endParaRPr lang="en-US" dirty="0"/>
          </a:p>
        </p:txBody>
      </p:sp>
      <p:sp>
        <p:nvSpPr>
          <p:cNvPr id="41" name="Text Placeholder 125">
            <a:extLst>
              <a:ext uri="{FF2B5EF4-FFF2-40B4-BE49-F238E27FC236}">
                <a16:creationId xmlns:a16="http://schemas.microsoft.com/office/drawing/2014/main" id="{68E842DE-3378-1AA3-504A-D17757C66F7C}"/>
              </a:ext>
            </a:extLst>
          </p:cNvPr>
          <p:cNvSpPr>
            <a:spLocks noGrp="1"/>
          </p:cNvSpPr>
          <p:nvPr>
            <p:ph type="body" sz="quarter" idx="18" hasCustomPrompt="1"/>
          </p:nvPr>
        </p:nvSpPr>
        <p:spPr>
          <a:xfrm>
            <a:off x="2839470" y="1794291"/>
            <a:ext cx="1939869"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2" name="Text Placeholder 125">
            <a:extLst>
              <a:ext uri="{FF2B5EF4-FFF2-40B4-BE49-F238E27FC236}">
                <a16:creationId xmlns:a16="http://schemas.microsoft.com/office/drawing/2014/main" id="{F9793331-3D24-9F55-06F1-A2A1F70482A2}"/>
              </a:ext>
            </a:extLst>
          </p:cNvPr>
          <p:cNvSpPr>
            <a:spLocks noGrp="1"/>
          </p:cNvSpPr>
          <p:nvPr>
            <p:ph type="body" sz="quarter" idx="19" hasCustomPrompt="1"/>
          </p:nvPr>
        </p:nvSpPr>
        <p:spPr>
          <a:xfrm>
            <a:off x="2850665" y="2216982"/>
            <a:ext cx="1917480"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2" name="Picture Placeholder 49">
            <a:extLst>
              <a:ext uri="{FF2B5EF4-FFF2-40B4-BE49-F238E27FC236}">
                <a16:creationId xmlns:a16="http://schemas.microsoft.com/office/drawing/2014/main" id="{4941E911-1A02-9F25-2DD7-481980555CDE}"/>
              </a:ext>
            </a:extLst>
          </p:cNvPr>
          <p:cNvSpPr>
            <a:spLocks noGrp="1"/>
          </p:cNvSpPr>
          <p:nvPr>
            <p:ph type="pic" sz="quarter" idx="28"/>
          </p:nvPr>
        </p:nvSpPr>
        <p:spPr>
          <a:xfrm>
            <a:off x="5638680" y="690527"/>
            <a:ext cx="914638" cy="914400"/>
          </a:xfrm>
        </p:spPr>
        <p:txBody>
          <a:bodyPr>
            <a:normAutofit/>
          </a:bodyPr>
          <a:lstStyle>
            <a:lvl1pPr marL="0" indent="0" algn="ctr">
              <a:buNone/>
              <a:defRPr sz="1600"/>
            </a:lvl1pPr>
          </a:lstStyle>
          <a:p>
            <a:r>
              <a:rPr lang="en-US"/>
              <a:t>Click icon to add picture</a:t>
            </a:r>
            <a:endParaRPr lang="en-US" dirty="0"/>
          </a:p>
        </p:txBody>
      </p:sp>
      <p:sp>
        <p:nvSpPr>
          <p:cNvPr id="43" name="Text Placeholder 125">
            <a:extLst>
              <a:ext uri="{FF2B5EF4-FFF2-40B4-BE49-F238E27FC236}">
                <a16:creationId xmlns:a16="http://schemas.microsoft.com/office/drawing/2014/main" id="{6242DF69-33F6-9F69-2C58-E31A41D0C4A3}"/>
              </a:ext>
            </a:extLst>
          </p:cNvPr>
          <p:cNvSpPr>
            <a:spLocks noGrp="1"/>
          </p:cNvSpPr>
          <p:nvPr>
            <p:ph type="body" sz="quarter" idx="20" hasCustomPrompt="1"/>
          </p:nvPr>
        </p:nvSpPr>
        <p:spPr>
          <a:xfrm>
            <a:off x="5126065" y="1794291"/>
            <a:ext cx="1939869"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4" name="Text Placeholder 125">
            <a:extLst>
              <a:ext uri="{FF2B5EF4-FFF2-40B4-BE49-F238E27FC236}">
                <a16:creationId xmlns:a16="http://schemas.microsoft.com/office/drawing/2014/main" id="{21152B58-3892-F498-6E11-0578DEE18574}"/>
              </a:ext>
            </a:extLst>
          </p:cNvPr>
          <p:cNvSpPr>
            <a:spLocks noGrp="1"/>
          </p:cNvSpPr>
          <p:nvPr>
            <p:ph type="body" sz="quarter" idx="21" hasCustomPrompt="1"/>
          </p:nvPr>
        </p:nvSpPr>
        <p:spPr>
          <a:xfrm>
            <a:off x="5137261" y="2216982"/>
            <a:ext cx="1917480"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3" name="Picture Placeholder 49">
            <a:extLst>
              <a:ext uri="{FF2B5EF4-FFF2-40B4-BE49-F238E27FC236}">
                <a16:creationId xmlns:a16="http://schemas.microsoft.com/office/drawing/2014/main" id="{083F5BED-1096-6C3E-4D70-67E6A2EF9DA4}"/>
              </a:ext>
            </a:extLst>
          </p:cNvPr>
          <p:cNvSpPr>
            <a:spLocks noGrp="1"/>
          </p:cNvSpPr>
          <p:nvPr>
            <p:ph type="pic" sz="quarter" idx="29"/>
          </p:nvPr>
        </p:nvSpPr>
        <p:spPr>
          <a:xfrm>
            <a:off x="7925276" y="690527"/>
            <a:ext cx="914638" cy="914400"/>
          </a:xfrm>
        </p:spPr>
        <p:txBody>
          <a:bodyPr>
            <a:normAutofit/>
          </a:bodyPr>
          <a:lstStyle>
            <a:lvl1pPr marL="0" indent="0" algn="ctr">
              <a:buNone/>
              <a:defRPr sz="1600"/>
            </a:lvl1pPr>
          </a:lstStyle>
          <a:p>
            <a:r>
              <a:rPr lang="en-US"/>
              <a:t>Click icon to add picture</a:t>
            </a:r>
            <a:endParaRPr lang="en-US" dirty="0"/>
          </a:p>
        </p:txBody>
      </p:sp>
      <p:sp>
        <p:nvSpPr>
          <p:cNvPr id="45" name="Text Placeholder 125">
            <a:extLst>
              <a:ext uri="{FF2B5EF4-FFF2-40B4-BE49-F238E27FC236}">
                <a16:creationId xmlns:a16="http://schemas.microsoft.com/office/drawing/2014/main" id="{5B6E8964-75C5-10EE-4E28-28D549DABB69}"/>
              </a:ext>
            </a:extLst>
          </p:cNvPr>
          <p:cNvSpPr>
            <a:spLocks noGrp="1"/>
          </p:cNvSpPr>
          <p:nvPr>
            <p:ph type="body" sz="quarter" idx="22" hasCustomPrompt="1"/>
          </p:nvPr>
        </p:nvSpPr>
        <p:spPr>
          <a:xfrm>
            <a:off x="7412660" y="1794291"/>
            <a:ext cx="1939869"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6" name="Text Placeholder 125">
            <a:extLst>
              <a:ext uri="{FF2B5EF4-FFF2-40B4-BE49-F238E27FC236}">
                <a16:creationId xmlns:a16="http://schemas.microsoft.com/office/drawing/2014/main" id="{D62605E4-9690-A249-BF8F-BBF14F7778CC}"/>
              </a:ext>
            </a:extLst>
          </p:cNvPr>
          <p:cNvSpPr>
            <a:spLocks noGrp="1"/>
          </p:cNvSpPr>
          <p:nvPr>
            <p:ph type="body" sz="quarter" idx="23" hasCustomPrompt="1"/>
          </p:nvPr>
        </p:nvSpPr>
        <p:spPr>
          <a:xfrm>
            <a:off x="7423856" y="2216982"/>
            <a:ext cx="1917480"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4" name="Picture Placeholder 49">
            <a:extLst>
              <a:ext uri="{FF2B5EF4-FFF2-40B4-BE49-F238E27FC236}">
                <a16:creationId xmlns:a16="http://schemas.microsoft.com/office/drawing/2014/main" id="{DA5B8672-F600-C40B-4A63-6B0F0314FFA2}"/>
              </a:ext>
            </a:extLst>
          </p:cNvPr>
          <p:cNvSpPr>
            <a:spLocks noGrp="1"/>
          </p:cNvSpPr>
          <p:nvPr>
            <p:ph type="pic" sz="quarter" idx="30"/>
          </p:nvPr>
        </p:nvSpPr>
        <p:spPr>
          <a:xfrm>
            <a:off x="10211871" y="690527"/>
            <a:ext cx="914638" cy="914400"/>
          </a:xfrm>
        </p:spPr>
        <p:txBody>
          <a:bodyPr>
            <a:normAutofit/>
          </a:bodyPr>
          <a:lstStyle>
            <a:lvl1pPr marL="0" indent="0" algn="ctr">
              <a:buNone/>
              <a:defRPr sz="1600"/>
            </a:lvl1pPr>
          </a:lstStyle>
          <a:p>
            <a:r>
              <a:rPr lang="en-US"/>
              <a:t>Click icon to add picture</a:t>
            </a:r>
            <a:endParaRPr lang="en-US" dirty="0"/>
          </a:p>
        </p:txBody>
      </p:sp>
      <p:sp>
        <p:nvSpPr>
          <p:cNvPr id="47" name="Text Placeholder 125">
            <a:extLst>
              <a:ext uri="{FF2B5EF4-FFF2-40B4-BE49-F238E27FC236}">
                <a16:creationId xmlns:a16="http://schemas.microsoft.com/office/drawing/2014/main" id="{56BAB65B-81DD-AB90-1E48-78B7A0FC6FB4}"/>
              </a:ext>
            </a:extLst>
          </p:cNvPr>
          <p:cNvSpPr>
            <a:spLocks noGrp="1"/>
          </p:cNvSpPr>
          <p:nvPr>
            <p:ph type="body" sz="quarter" idx="24" hasCustomPrompt="1"/>
          </p:nvPr>
        </p:nvSpPr>
        <p:spPr>
          <a:xfrm>
            <a:off x="9699257" y="1794291"/>
            <a:ext cx="1939869"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8" name="Text Placeholder 125">
            <a:extLst>
              <a:ext uri="{FF2B5EF4-FFF2-40B4-BE49-F238E27FC236}">
                <a16:creationId xmlns:a16="http://schemas.microsoft.com/office/drawing/2014/main" id="{1BBDBEE2-EF26-F759-352F-ABE95A5635F4}"/>
              </a:ext>
            </a:extLst>
          </p:cNvPr>
          <p:cNvSpPr>
            <a:spLocks noGrp="1"/>
          </p:cNvSpPr>
          <p:nvPr>
            <p:ph type="body" sz="quarter" idx="25" hasCustomPrompt="1"/>
          </p:nvPr>
        </p:nvSpPr>
        <p:spPr>
          <a:xfrm>
            <a:off x="9710452" y="2216982"/>
            <a:ext cx="1917480"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28604226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7AF47-3DED-69D8-6876-D178438C34BF}"/>
              </a:ext>
              <a:ext uri="{C183D7F6-B498-43B3-948B-1728B52AA6E4}">
                <adec:decorative xmlns:adec="http://schemas.microsoft.com/office/drawing/2017/decorative" val="1"/>
              </a:ext>
            </a:extLst>
          </p:cNvPr>
          <p:cNvSpPr/>
          <p:nvPr userDrawn="1"/>
        </p:nvSpPr>
        <p:spPr>
          <a:xfrm>
            <a:off x="1" y="0"/>
            <a:ext cx="2861764"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sp>
        <p:nvSpPr>
          <p:cNvPr id="15" name="Rectangle 14">
            <a:extLst>
              <a:ext uri="{FF2B5EF4-FFF2-40B4-BE49-F238E27FC236}">
                <a16:creationId xmlns:a16="http://schemas.microsoft.com/office/drawing/2014/main" id="{01F635D4-E5D5-9AFA-D709-BAE18B6438A8}"/>
              </a:ext>
              <a:ext uri="{C183D7F6-B498-43B3-948B-1728B52AA6E4}">
                <adec:decorative xmlns:adec="http://schemas.microsoft.com/office/drawing/2017/decorative" val="1"/>
              </a:ext>
            </a:extLst>
          </p:cNvPr>
          <p:cNvSpPr/>
          <p:nvPr userDrawn="1"/>
        </p:nvSpPr>
        <p:spPr>
          <a:xfrm>
            <a:off x="427028" y="422101"/>
            <a:ext cx="4781362"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Title 15">
            <a:extLst>
              <a:ext uri="{FF2B5EF4-FFF2-40B4-BE49-F238E27FC236}">
                <a16:creationId xmlns:a16="http://schemas.microsoft.com/office/drawing/2014/main" id="{6C47F987-030F-F342-D90F-999612E61DE8}"/>
              </a:ext>
            </a:extLst>
          </p:cNvPr>
          <p:cNvSpPr>
            <a:spLocks noGrp="1"/>
          </p:cNvSpPr>
          <p:nvPr>
            <p:ph type="title" hasCustomPrompt="1"/>
          </p:nvPr>
        </p:nvSpPr>
        <p:spPr>
          <a:xfrm>
            <a:off x="609600" y="602397"/>
            <a:ext cx="4343102" cy="1905000"/>
          </a:xfrm>
        </p:spPr>
        <p:txBody>
          <a:bodyPr anchor="t"/>
          <a:lstStyle>
            <a:lvl1pPr algn="l">
              <a:lnSpc>
                <a:spcPts val="6000"/>
              </a:lnSpc>
              <a:spcAft>
                <a:spcPts val="0"/>
              </a:spcAft>
              <a:defRPr spc="100" baseline="0"/>
            </a:lvl1pPr>
          </a:lstStyle>
          <a:p>
            <a:r>
              <a:rPr lang="en-US" dirty="0"/>
              <a:t>Add title here</a:t>
            </a:r>
          </a:p>
        </p:txBody>
      </p:sp>
      <p:sp>
        <p:nvSpPr>
          <p:cNvPr id="17" name="Text Placeholder 125">
            <a:extLst>
              <a:ext uri="{FF2B5EF4-FFF2-40B4-BE49-F238E27FC236}">
                <a16:creationId xmlns:a16="http://schemas.microsoft.com/office/drawing/2014/main" id="{F2B9B2C5-0EF0-6F1B-4ED5-FA6E55D5B9CF}"/>
              </a:ext>
            </a:extLst>
          </p:cNvPr>
          <p:cNvSpPr>
            <a:spLocks noGrp="1"/>
          </p:cNvSpPr>
          <p:nvPr>
            <p:ph type="body" sz="quarter" idx="11" hasCustomPrompt="1"/>
          </p:nvPr>
        </p:nvSpPr>
        <p:spPr>
          <a:xfrm>
            <a:off x="608171" y="2521784"/>
            <a:ext cx="3257632"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18" name="Text Placeholder 125">
            <a:extLst>
              <a:ext uri="{FF2B5EF4-FFF2-40B4-BE49-F238E27FC236}">
                <a16:creationId xmlns:a16="http://schemas.microsoft.com/office/drawing/2014/main" id="{AD6D634A-E888-0AA0-F6D4-475814D28557}"/>
              </a:ext>
            </a:extLst>
          </p:cNvPr>
          <p:cNvSpPr>
            <a:spLocks noGrp="1"/>
          </p:cNvSpPr>
          <p:nvPr>
            <p:ph type="body" sz="quarter" idx="17" hasCustomPrompt="1"/>
          </p:nvPr>
        </p:nvSpPr>
        <p:spPr>
          <a:xfrm>
            <a:off x="609600" y="3040798"/>
            <a:ext cx="3614797"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3" name="Text Placeholder 125">
            <a:extLst>
              <a:ext uri="{FF2B5EF4-FFF2-40B4-BE49-F238E27FC236}">
                <a16:creationId xmlns:a16="http://schemas.microsoft.com/office/drawing/2014/main" id="{6E8A67D3-C169-273A-15E9-927CE473D8F8}"/>
              </a:ext>
            </a:extLst>
          </p:cNvPr>
          <p:cNvSpPr>
            <a:spLocks noGrp="1"/>
          </p:cNvSpPr>
          <p:nvPr>
            <p:ph type="body" sz="quarter" idx="22" hasCustomPrompt="1"/>
          </p:nvPr>
        </p:nvSpPr>
        <p:spPr>
          <a:xfrm>
            <a:off x="4824557" y="3629378"/>
            <a:ext cx="1939869"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4" name="Text Placeholder 125">
            <a:extLst>
              <a:ext uri="{FF2B5EF4-FFF2-40B4-BE49-F238E27FC236}">
                <a16:creationId xmlns:a16="http://schemas.microsoft.com/office/drawing/2014/main" id="{8E927CBD-3051-0B4E-A16D-293CC63C878F}"/>
              </a:ext>
            </a:extLst>
          </p:cNvPr>
          <p:cNvSpPr>
            <a:spLocks noGrp="1"/>
          </p:cNvSpPr>
          <p:nvPr>
            <p:ph type="body" sz="quarter" idx="23" hasCustomPrompt="1"/>
          </p:nvPr>
        </p:nvSpPr>
        <p:spPr>
          <a:xfrm>
            <a:off x="4846947" y="3857977"/>
            <a:ext cx="1917480"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9" name="Text Placeholder 125">
            <a:extLst>
              <a:ext uri="{FF2B5EF4-FFF2-40B4-BE49-F238E27FC236}">
                <a16:creationId xmlns:a16="http://schemas.microsoft.com/office/drawing/2014/main" id="{1215FD84-1C6D-AB2A-B0FF-D1FD15DE9B4F}"/>
              </a:ext>
            </a:extLst>
          </p:cNvPr>
          <p:cNvSpPr>
            <a:spLocks noGrp="1"/>
          </p:cNvSpPr>
          <p:nvPr>
            <p:ph type="body" sz="quarter" idx="20" hasCustomPrompt="1"/>
          </p:nvPr>
        </p:nvSpPr>
        <p:spPr>
          <a:xfrm>
            <a:off x="4994549" y="2286001"/>
            <a:ext cx="1939869"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0" name="Text Placeholder 125">
            <a:extLst>
              <a:ext uri="{FF2B5EF4-FFF2-40B4-BE49-F238E27FC236}">
                <a16:creationId xmlns:a16="http://schemas.microsoft.com/office/drawing/2014/main" id="{8E338294-FF0D-EA6A-CCFE-9127622AB2DA}"/>
              </a:ext>
            </a:extLst>
          </p:cNvPr>
          <p:cNvSpPr>
            <a:spLocks noGrp="1"/>
          </p:cNvSpPr>
          <p:nvPr>
            <p:ph type="body" sz="quarter" idx="21" hasCustomPrompt="1"/>
          </p:nvPr>
        </p:nvSpPr>
        <p:spPr>
          <a:xfrm>
            <a:off x="4985429" y="2510935"/>
            <a:ext cx="1917480"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5" name="Text Placeholder 125">
            <a:extLst>
              <a:ext uri="{FF2B5EF4-FFF2-40B4-BE49-F238E27FC236}">
                <a16:creationId xmlns:a16="http://schemas.microsoft.com/office/drawing/2014/main" id="{6971BD2B-04C0-9A0E-AC47-43B1877062B4}"/>
              </a:ext>
            </a:extLst>
          </p:cNvPr>
          <p:cNvSpPr>
            <a:spLocks noGrp="1"/>
          </p:cNvSpPr>
          <p:nvPr>
            <p:ph type="body" sz="quarter" idx="24" hasCustomPrompt="1"/>
          </p:nvPr>
        </p:nvSpPr>
        <p:spPr>
          <a:xfrm>
            <a:off x="5964483" y="1162163"/>
            <a:ext cx="1939869"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6" name="Text Placeholder 125">
            <a:extLst>
              <a:ext uri="{FF2B5EF4-FFF2-40B4-BE49-F238E27FC236}">
                <a16:creationId xmlns:a16="http://schemas.microsoft.com/office/drawing/2014/main" id="{5574BCF0-46FA-3E75-0A55-56DAF2B59046}"/>
              </a:ext>
            </a:extLst>
          </p:cNvPr>
          <p:cNvSpPr>
            <a:spLocks noGrp="1"/>
          </p:cNvSpPr>
          <p:nvPr>
            <p:ph type="body" sz="quarter" idx="25" hasCustomPrompt="1"/>
          </p:nvPr>
        </p:nvSpPr>
        <p:spPr>
          <a:xfrm>
            <a:off x="5986873" y="1390762"/>
            <a:ext cx="1917480"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7" name="Text Placeholder 125">
            <a:extLst>
              <a:ext uri="{FF2B5EF4-FFF2-40B4-BE49-F238E27FC236}">
                <a16:creationId xmlns:a16="http://schemas.microsoft.com/office/drawing/2014/main" id="{12B02747-8762-EAB3-526E-3D4E60C41B42}"/>
              </a:ext>
            </a:extLst>
          </p:cNvPr>
          <p:cNvSpPr>
            <a:spLocks noGrp="1"/>
          </p:cNvSpPr>
          <p:nvPr>
            <p:ph type="body" sz="quarter" idx="26" hasCustomPrompt="1"/>
          </p:nvPr>
        </p:nvSpPr>
        <p:spPr>
          <a:xfrm>
            <a:off x="9358074" y="1143001"/>
            <a:ext cx="1939869"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8" name="Text Placeholder 125">
            <a:extLst>
              <a:ext uri="{FF2B5EF4-FFF2-40B4-BE49-F238E27FC236}">
                <a16:creationId xmlns:a16="http://schemas.microsoft.com/office/drawing/2014/main" id="{4BF6E38E-1F84-DC2E-94DB-3A180A678661}"/>
              </a:ext>
            </a:extLst>
          </p:cNvPr>
          <p:cNvSpPr>
            <a:spLocks noGrp="1"/>
          </p:cNvSpPr>
          <p:nvPr>
            <p:ph type="body" sz="quarter" idx="27" hasCustomPrompt="1"/>
          </p:nvPr>
        </p:nvSpPr>
        <p:spPr>
          <a:xfrm>
            <a:off x="9380464" y="1371600"/>
            <a:ext cx="1917480"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9" name="Text Placeholder 125">
            <a:extLst>
              <a:ext uri="{FF2B5EF4-FFF2-40B4-BE49-F238E27FC236}">
                <a16:creationId xmlns:a16="http://schemas.microsoft.com/office/drawing/2014/main" id="{DDD700A6-B275-6D9B-91A3-DA0B6F7BD1F5}"/>
              </a:ext>
            </a:extLst>
          </p:cNvPr>
          <p:cNvSpPr>
            <a:spLocks noGrp="1"/>
          </p:cNvSpPr>
          <p:nvPr>
            <p:ph type="body" sz="quarter" idx="28" hasCustomPrompt="1"/>
          </p:nvPr>
        </p:nvSpPr>
        <p:spPr>
          <a:xfrm>
            <a:off x="10516751" y="2216983"/>
            <a:ext cx="1554320"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30" name="Text Placeholder 125">
            <a:extLst>
              <a:ext uri="{FF2B5EF4-FFF2-40B4-BE49-F238E27FC236}">
                <a16:creationId xmlns:a16="http://schemas.microsoft.com/office/drawing/2014/main" id="{80A6F55A-8F15-4A1C-CF97-67111E15E844}"/>
              </a:ext>
            </a:extLst>
          </p:cNvPr>
          <p:cNvSpPr>
            <a:spLocks noGrp="1"/>
          </p:cNvSpPr>
          <p:nvPr>
            <p:ph type="body" sz="quarter" idx="29" hasCustomPrompt="1"/>
          </p:nvPr>
        </p:nvSpPr>
        <p:spPr>
          <a:xfrm>
            <a:off x="10525721" y="2445582"/>
            <a:ext cx="15363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1" name="Text Placeholder 125">
            <a:extLst>
              <a:ext uri="{FF2B5EF4-FFF2-40B4-BE49-F238E27FC236}">
                <a16:creationId xmlns:a16="http://schemas.microsoft.com/office/drawing/2014/main" id="{A5F9F182-55A7-9A0B-F27B-A0AB4F2DCC15}"/>
              </a:ext>
            </a:extLst>
          </p:cNvPr>
          <p:cNvSpPr>
            <a:spLocks noGrp="1"/>
          </p:cNvSpPr>
          <p:nvPr>
            <p:ph type="body" sz="quarter" idx="30" hasCustomPrompt="1"/>
          </p:nvPr>
        </p:nvSpPr>
        <p:spPr>
          <a:xfrm>
            <a:off x="10739006" y="3657600"/>
            <a:ext cx="1332065"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32" name="Text Placeholder 125">
            <a:extLst>
              <a:ext uri="{FF2B5EF4-FFF2-40B4-BE49-F238E27FC236}">
                <a16:creationId xmlns:a16="http://schemas.microsoft.com/office/drawing/2014/main" id="{5C5598AE-E5AB-50F5-52A0-E3F4DF25687F}"/>
              </a:ext>
            </a:extLst>
          </p:cNvPr>
          <p:cNvSpPr>
            <a:spLocks noGrp="1"/>
          </p:cNvSpPr>
          <p:nvPr>
            <p:ph type="body" sz="quarter" idx="31" hasCustomPrompt="1"/>
          </p:nvPr>
        </p:nvSpPr>
        <p:spPr>
          <a:xfrm>
            <a:off x="10745410" y="3886200"/>
            <a:ext cx="131669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3" name="Text Placeholder 125">
            <a:extLst>
              <a:ext uri="{FF2B5EF4-FFF2-40B4-BE49-F238E27FC236}">
                <a16:creationId xmlns:a16="http://schemas.microsoft.com/office/drawing/2014/main" id="{2478FA16-2EF6-42CE-BDA0-AE3355B3A67E}"/>
              </a:ext>
            </a:extLst>
          </p:cNvPr>
          <p:cNvSpPr>
            <a:spLocks noGrp="1"/>
          </p:cNvSpPr>
          <p:nvPr>
            <p:ph type="body" sz="quarter" idx="32" hasCustomPrompt="1"/>
          </p:nvPr>
        </p:nvSpPr>
        <p:spPr>
          <a:xfrm>
            <a:off x="7662243" y="5493583"/>
            <a:ext cx="1939869"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34" name="Text Placeholder 125">
            <a:extLst>
              <a:ext uri="{FF2B5EF4-FFF2-40B4-BE49-F238E27FC236}">
                <a16:creationId xmlns:a16="http://schemas.microsoft.com/office/drawing/2014/main" id="{A5DCA5D8-D938-D2A9-2437-9CDE3A41457E}"/>
              </a:ext>
            </a:extLst>
          </p:cNvPr>
          <p:cNvSpPr>
            <a:spLocks noGrp="1"/>
          </p:cNvSpPr>
          <p:nvPr>
            <p:ph type="body" sz="quarter" idx="33" hasCustomPrompt="1"/>
          </p:nvPr>
        </p:nvSpPr>
        <p:spPr>
          <a:xfrm>
            <a:off x="7684633" y="5722182"/>
            <a:ext cx="1917480"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621847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and categori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7C8FFA-078C-DCED-E6B0-8CCEAF78EA0D}"/>
              </a:ext>
              <a:ext uri="{C183D7F6-B498-43B3-948B-1728B52AA6E4}">
                <adec:decorative xmlns:adec="http://schemas.microsoft.com/office/drawing/2017/decorative" val="1"/>
              </a:ext>
            </a:extLst>
          </p:cNvPr>
          <p:cNvSpPr/>
          <p:nvPr userDrawn="1"/>
        </p:nvSpPr>
        <p:spPr>
          <a:xfrm>
            <a:off x="1" y="0"/>
            <a:ext cx="457160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D1E19CA8-F93F-C6BB-780E-4C401B94576B}"/>
              </a:ext>
              <a:ext uri="{C183D7F6-B498-43B3-948B-1728B52AA6E4}">
                <adec:decorative xmlns:adec="http://schemas.microsoft.com/office/drawing/2017/decorative" val="1"/>
              </a:ext>
            </a:extLst>
          </p:cNvPr>
          <p:cNvSpPr/>
          <p:nvPr userDrawn="1"/>
        </p:nvSpPr>
        <p:spPr>
          <a:xfrm>
            <a:off x="0" y="0"/>
            <a:ext cx="4571603"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5" name="Group 4">
            <a:extLst>
              <a:ext uri="{FF2B5EF4-FFF2-40B4-BE49-F238E27FC236}">
                <a16:creationId xmlns:a16="http://schemas.microsoft.com/office/drawing/2014/main" id="{3DD4A908-D687-636C-EA7C-0A253F295CCA}"/>
              </a:ext>
              <a:ext uri="{C183D7F6-B498-43B3-948B-1728B52AA6E4}">
                <adec:decorative xmlns:adec="http://schemas.microsoft.com/office/drawing/2017/decorative" val="1"/>
              </a:ext>
            </a:extLst>
          </p:cNvPr>
          <p:cNvGrpSpPr/>
          <p:nvPr userDrawn="1"/>
        </p:nvGrpSpPr>
        <p:grpSpPr>
          <a:xfrm>
            <a:off x="0" y="2718436"/>
            <a:ext cx="2013474" cy="1396365"/>
            <a:chOff x="0" y="0"/>
            <a:chExt cx="928687" cy="643890"/>
          </a:xfrm>
        </p:grpSpPr>
        <p:sp>
          <p:nvSpPr>
            <p:cNvPr id="6" name="Freeform 5">
              <a:extLst>
                <a:ext uri="{FF2B5EF4-FFF2-40B4-BE49-F238E27FC236}">
                  <a16:creationId xmlns:a16="http://schemas.microsoft.com/office/drawing/2014/main" id="{CED37773-3C6E-F391-57B3-C0F9655A9CFF}"/>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7" name="Freeform 6">
              <a:extLst>
                <a:ext uri="{FF2B5EF4-FFF2-40B4-BE49-F238E27FC236}">
                  <a16:creationId xmlns:a16="http://schemas.microsoft.com/office/drawing/2014/main" id="{C5034EE4-9FE8-ECB2-AC2B-9CAE4BD8A2DA}"/>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 name="Freeform 7">
              <a:extLst>
                <a:ext uri="{FF2B5EF4-FFF2-40B4-BE49-F238E27FC236}">
                  <a16:creationId xmlns:a16="http://schemas.microsoft.com/office/drawing/2014/main" id="{FC440072-025B-BA05-2570-E21DF2F6E708}"/>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9" name="Freeform 8">
              <a:extLst>
                <a:ext uri="{FF2B5EF4-FFF2-40B4-BE49-F238E27FC236}">
                  <a16:creationId xmlns:a16="http://schemas.microsoft.com/office/drawing/2014/main" id="{CF204F4A-4B1E-9B93-A78A-258299720821}"/>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grpSp>
        <p:nvGrpSpPr>
          <p:cNvPr id="10" name="Group 9">
            <a:extLst>
              <a:ext uri="{FF2B5EF4-FFF2-40B4-BE49-F238E27FC236}">
                <a16:creationId xmlns:a16="http://schemas.microsoft.com/office/drawing/2014/main" id="{DB35B3AC-D362-8500-81C5-E0315A509709}"/>
              </a:ext>
              <a:ext uri="{C183D7F6-B498-43B3-948B-1728B52AA6E4}">
                <adec:decorative xmlns:adec="http://schemas.microsoft.com/office/drawing/2017/decorative" val="1"/>
              </a:ext>
            </a:extLst>
          </p:cNvPr>
          <p:cNvGrpSpPr/>
          <p:nvPr userDrawn="1"/>
        </p:nvGrpSpPr>
        <p:grpSpPr>
          <a:xfrm flipH="1">
            <a:off x="2558128" y="457201"/>
            <a:ext cx="2013474" cy="1396365"/>
            <a:chOff x="0" y="0"/>
            <a:chExt cx="928687" cy="643890"/>
          </a:xfrm>
        </p:grpSpPr>
        <p:sp>
          <p:nvSpPr>
            <p:cNvPr id="11" name="Freeform 10">
              <a:extLst>
                <a:ext uri="{FF2B5EF4-FFF2-40B4-BE49-F238E27FC236}">
                  <a16:creationId xmlns:a16="http://schemas.microsoft.com/office/drawing/2014/main" id="{230CBA7F-760F-573D-156A-F92B027DC774}"/>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2" name="Freeform 11">
              <a:extLst>
                <a:ext uri="{FF2B5EF4-FFF2-40B4-BE49-F238E27FC236}">
                  <a16:creationId xmlns:a16="http://schemas.microsoft.com/office/drawing/2014/main" id="{9590D0AE-96E9-2714-FD5D-D5D24AB03EA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3" name="Freeform 12">
              <a:extLst>
                <a:ext uri="{FF2B5EF4-FFF2-40B4-BE49-F238E27FC236}">
                  <a16:creationId xmlns:a16="http://schemas.microsoft.com/office/drawing/2014/main" id="{D27B1F7A-1942-3FED-5A52-73B487BAA25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4" name="Freeform 13">
              <a:extLst>
                <a:ext uri="{FF2B5EF4-FFF2-40B4-BE49-F238E27FC236}">
                  <a16:creationId xmlns:a16="http://schemas.microsoft.com/office/drawing/2014/main" id="{96D5D892-C424-BFB0-69C0-5E2FD7812E1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sp>
        <p:nvSpPr>
          <p:cNvPr id="35" name="Title 34">
            <a:extLst>
              <a:ext uri="{FF2B5EF4-FFF2-40B4-BE49-F238E27FC236}">
                <a16:creationId xmlns:a16="http://schemas.microsoft.com/office/drawing/2014/main" id="{3826A26B-CFE6-12B7-F9F1-E61BBBDA942B}"/>
              </a:ext>
            </a:extLst>
          </p:cNvPr>
          <p:cNvSpPr>
            <a:spLocks noGrp="1"/>
          </p:cNvSpPr>
          <p:nvPr>
            <p:ph type="title" hasCustomPrompt="1"/>
          </p:nvPr>
        </p:nvSpPr>
        <p:spPr>
          <a:xfrm>
            <a:off x="304800" y="4572001"/>
            <a:ext cx="3962003" cy="2000663"/>
          </a:xfrm>
        </p:spPr>
        <p:txBody>
          <a:bodyPr anchor="b"/>
          <a:lstStyle>
            <a:lvl1pPr algn="l">
              <a:lnSpc>
                <a:spcPts val="6000"/>
              </a:lnSpc>
              <a:spcAft>
                <a:spcPts val="0"/>
              </a:spcAft>
              <a:defRPr cap="all" baseline="0"/>
            </a:lvl1pPr>
          </a:lstStyle>
          <a:p>
            <a:r>
              <a:rPr lang="en-US" dirty="0"/>
              <a:t>ADD TITLE HERE</a:t>
            </a:r>
          </a:p>
        </p:txBody>
      </p:sp>
      <p:sp>
        <p:nvSpPr>
          <p:cNvPr id="37" name="Text Placeholder 36">
            <a:extLst>
              <a:ext uri="{FF2B5EF4-FFF2-40B4-BE49-F238E27FC236}">
                <a16:creationId xmlns:a16="http://schemas.microsoft.com/office/drawing/2014/main" id="{85006E92-0C17-89F8-FDCC-021F26940B5F}"/>
              </a:ext>
            </a:extLst>
          </p:cNvPr>
          <p:cNvSpPr>
            <a:spLocks noGrp="1"/>
          </p:cNvSpPr>
          <p:nvPr>
            <p:ph type="body" sz="quarter" idx="10" hasCustomPrompt="1"/>
          </p:nvPr>
        </p:nvSpPr>
        <p:spPr>
          <a:xfrm>
            <a:off x="4951852" y="634890"/>
            <a:ext cx="1067078"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1</a:t>
            </a:r>
          </a:p>
        </p:txBody>
      </p:sp>
      <p:sp>
        <p:nvSpPr>
          <p:cNvPr id="43" name="Text Placeholder 125">
            <a:extLst>
              <a:ext uri="{FF2B5EF4-FFF2-40B4-BE49-F238E27FC236}">
                <a16:creationId xmlns:a16="http://schemas.microsoft.com/office/drawing/2014/main" id="{A95F5DA4-80D2-623F-EF9B-48C15735B999}"/>
              </a:ext>
            </a:extLst>
          </p:cNvPr>
          <p:cNvSpPr>
            <a:spLocks noGrp="1"/>
          </p:cNvSpPr>
          <p:nvPr>
            <p:ph type="body" sz="quarter" idx="16" hasCustomPrompt="1"/>
          </p:nvPr>
        </p:nvSpPr>
        <p:spPr>
          <a:xfrm>
            <a:off x="4989260" y="1413292"/>
            <a:ext cx="1939869"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4" name="Text Placeholder 125">
            <a:extLst>
              <a:ext uri="{FF2B5EF4-FFF2-40B4-BE49-F238E27FC236}">
                <a16:creationId xmlns:a16="http://schemas.microsoft.com/office/drawing/2014/main" id="{D5FBB18A-3ACC-B2B2-68AE-15CD63759D31}"/>
              </a:ext>
            </a:extLst>
          </p:cNvPr>
          <p:cNvSpPr>
            <a:spLocks noGrp="1"/>
          </p:cNvSpPr>
          <p:nvPr>
            <p:ph type="body" sz="quarter" idx="17" hasCustomPrompt="1"/>
          </p:nvPr>
        </p:nvSpPr>
        <p:spPr>
          <a:xfrm>
            <a:off x="4989261" y="1760086"/>
            <a:ext cx="1917480"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8" name="Text Placeholder 36">
            <a:extLst>
              <a:ext uri="{FF2B5EF4-FFF2-40B4-BE49-F238E27FC236}">
                <a16:creationId xmlns:a16="http://schemas.microsoft.com/office/drawing/2014/main" id="{871B1BA4-0EA0-4E5C-FED0-BAC5404D5F1D}"/>
              </a:ext>
            </a:extLst>
          </p:cNvPr>
          <p:cNvSpPr>
            <a:spLocks noGrp="1"/>
          </p:cNvSpPr>
          <p:nvPr>
            <p:ph type="body" sz="quarter" idx="11" hasCustomPrompt="1"/>
          </p:nvPr>
        </p:nvSpPr>
        <p:spPr>
          <a:xfrm>
            <a:off x="8451148" y="634890"/>
            <a:ext cx="1067078"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2</a:t>
            </a:r>
          </a:p>
        </p:txBody>
      </p:sp>
      <p:sp>
        <p:nvSpPr>
          <p:cNvPr id="45" name="Text Placeholder 125">
            <a:extLst>
              <a:ext uri="{FF2B5EF4-FFF2-40B4-BE49-F238E27FC236}">
                <a16:creationId xmlns:a16="http://schemas.microsoft.com/office/drawing/2014/main" id="{84162F8A-1FBA-33CA-8BC1-869DF83E3140}"/>
              </a:ext>
            </a:extLst>
          </p:cNvPr>
          <p:cNvSpPr>
            <a:spLocks noGrp="1"/>
          </p:cNvSpPr>
          <p:nvPr>
            <p:ph type="body" sz="quarter" idx="18" hasCustomPrompt="1"/>
          </p:nvPr>
        </p:nvSpPr>
        <p:spPr>
          <a:xfrm>
            <a:off x="8500662" y="1413292"/>
            <a:ext cx="1939869"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6" name="Text Placeholder 125">
            <a:extLst>
              <a:ext uri="{FF2B5EF4-FFF2-40B4-BE49-F238E27FC236}">
                <a16:creationId xmlns:a16="http://schemas.microsoft.com/office/drawing/2014/main" id="{C7B25981-4FEE-8DDB-4A8E-5EA529E0F337}"/>
              </a:ext>
            </a:extLst>
          </p:cNvPr>
          <p:cNvSpPr>
            <a:spLocks noGrp="1"/>
          </p:cNvSpPr>
          <p:nvPr>
            <p:ph type="body" sz="quarter" idx="19" hasCustomPrompt="1"/>
          </p:nvPr>
        </p:nvSpPr>
        <p:spPr>
          <a:xfrm>
            <a:off x="8500662" y="1760086"/>
            <a:ext cx="1917480"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9" name="Text Placeholder 36">
            <a:extLst>
              <a:ext uri="{FF2B5EF4-FFF2-40B4-BE49-F238E27FC236}">
                <a16:creationId xmlns:a16="http://schemas.microsoft.com/office/drawing/2014/main" id="{5FA9B93B-320A-5774-2A1B-FE6B820F450A}"/>
              </a:ext>
            </a:extLst>
          </p:cNvPr>
          <p:cNvSpPr>
            <a:spLocks noGrp="1"/>
          </p:cNvSpPr>
          <p:nvPr>
            <p:ph type="body" sz="quarter" idx="12" hasCustomPrompt="1"/>
          </p:nvPr>
        </p:nvSpPr>
        <p:spPr>
          <a:xfrm>
            <a:off x="4951852" y="2869691"/>
            <a:ext cx="1067078"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3</a:t>
            </a:r>
          </a:p>
        </p:txBody>
      </p:sp>
      <p:sp>
        <p:nvSpPr>
          <p:cNvPr id="47" name="Text Placeholder 125">
            <a:extLst>
              <a:ext uri="{FF2B5EF4-FFF2-40B4-BE49-F238E27FC236}">
                <a16:creationId xmlns:a16="http://schemas.microsoft.com/office/drawing/2014/main" id="{EF52F526-F8C4-404E-D8C5-27AF8332A118}"/>
              </a:ext>
            </a:extLst>
          </p:cNvPr>
          <p:cNvSpPr>
            <a:spLocks noGrp="1"/>
          </p:cNvSpPr>
          <p:nvPr>
            <p:ph type="body" sz="quarter" idx="20" hasCustomPrompt="1"/>
          </p:nvPr>
        </p:nvSpPr>
        <p:spPr>
          <a:xfrm>
            <a:off x="4989260" y="3581401"/>
            <a:ext cx="1939869"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8" name="Text Placeholder 125">
            <a:extLst>
              <a:ext uri="{FF2B5EF4-FFF2-40B4-BE49-F238E27FC236}">
                <a16:creationId xmlns:a16="http://schemas.microsoft.com/office/drawing/2014/main" id="{D550A022-C42C-F4ED-2870-3B97D07BE163}"/>
              </a:ext>
            </a:extLst>
          </p:cNvPr>
          <p:cNvSpPr>
            <a:spLocks noGrp="1"/>
          </p:cNvSpPr>
          <p:nvPr>
            <p:ph type="body" sz="quarter" idx="21" hasCustomPrompt="1"/>
          </p:nvPr>
        </p:nvSpPr>
        <p:spPr>
          <a:xfrm>
            <a:off x="4989261" y="3928195"/>
            <a:ext cx="1917480"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0" name="Text Placeholder 36">
            <a:extLst>
              <a:ext uri="{FF2B5EF4-FFF2-40B4-BE49-F238E27FC236}">
                <a16:creationId xmlns:a16="http://schemas.microsoft.com/office/drawing/2014/main" id="{5FA6DD11-198C-32BB-1A6C-C603A45ECAA7}"/>
              </a:ext>
            </a:extLst>
          </p:cNvPr>
          <p:cNvSpPr>
            <a:spLocks noGrp="1"/>
          </p:cNvSpPr>
          <p:nvPr>
            <p:ph type="body" sz="quarter" idx="13" hasCustomPrompt="1"/>
          </p:nvPr>
        </p:nvSpPr>
        <p:spPr>
          <a:xfrm>
            <a:off x="8451148" y="2869691"/>
            <a:ext cx="1067078"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4</a:t>
            </a:r>
          </a:p>
        </p:txBody>
      </p:sp>
      <p:sp>
        <p:nvSpPr>
          <p:cNvPr id="49" name="Text Placeholder 125">
            <a:extLst>
              <a:ext uri="{FF2B5EF4-FFF2-40B4-BE49-F238E27FC236}">
                <a16:creationId xmlns:a16="http://schemas.microsoft.com/office/drawing/2014/main" id="{81C35A04-F076-D252-ECEC-C207E80D8ECD}"/>
              </a:ext>
            </a:extLst>
          </p:cNvPr>
          <p:cNvSpPr>
            <a:spLocks noGrp="1"/>
          </p:cNvSpPr>
          <p:nvPr>
            <p:ph type="body" sz="quarter" idx="22" hasCustomPrompt="1"/>
          </p:nvPr>
        </p:nvSpPr>
        <p:spPr>
          <a:xfrm>
            <a:off x="8500662" y="3581401"/>
            <a:ext cx="1939869"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50" name="Text Placeholder 125">
            <a:extLst>
              <a:ext uri="{FF2B5EF4-FFF2-40B4-BE49-F238E27FC236}">
                <a16:creationId xmlns:a16="http://schemas.microsoft.com/office/drawing/2014/main" id="{E2513DF8-A1DE-C369-20C2-219F72E861BC}"/>
              </a:ext>
            </a:extLst>
          </p:cNvPr>
          <p:cNvSpPr>
            <a:spLocks noGrp="1"/>
          </p:cNvSpPr>
          <p:nvPr>
            <p:ph type="body" sz="quarter" idx="23" hasCustomPrompt="1"/>
          </p:nvPr>
        </p:nvSpPr>
        <p:spPr>
          <a:xfrm>
            <a:off x="8500662" y="3928195"/>
            <a:ext cx="1917480"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Text Placeholder 36">
            <a:extLst>
              <a:ext uri="{FF2B5EF4-FFF2-40B4-BE49-F238E27FC236}">
                <a16:creationId xmlns:a16="http://schemas.microsoft.com/office/drawing/2014/main" id="{E502ADC6-2D51-943C-4A4C-C85E41783838}"/>
              </a:ext>
            </a:extLst>
          </p:cNvPr>
          <p:cNvSpPr>
            <a:spLocks noGrp="1"/>
          </p:cNvSpPr>
          <p:nvPr>
            <p:ph type="body" sz="quarter" idx="14" hasCustomPrompt="1"/>
          </p:nvPr>
        </p:nvSpPr>
        <p:spPr>
          <a:xfrm>
            <a:off x="4951852" y="4953001"/>
            <a:ext cx="1067078"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5</a:t>
            </a:r>
          </a:p>
        </p:txBody>
      </p:sp>
      <p:sp>
        <p:nvSpPr>
          <p:cNvPr id="53" name="Text Placeholder 125">
            <a:extLst>
              <a:ext uri="{FF2B5EF4-FFF2-40B4-BE49-F238E27FC236}">
                <a16:creationId xmlns:a16="http://schemas.microsoft.com/office/drawing/2014/main" id="{A7A3BF9F-C762-F37C-61E2-D28150B30728}"/>
              </a:ext>
            </a:extLst>
          </p:cNvPr>
          <p:cNvSpPr>
            <a:spLocks noGrp="1"/>
          </p:cNvSpPr>
          <p:nvPr>
            <p:ph type="body" sz="quarter" idx="24" hasCustomPrompt="1"/>
          </p:nvPr>
        </p:nvSpPr>
        <p:spPr>
          <a:xfrm>
            <a:off x="4989260" y="5756388"/>
            <a:ext cx="1939869"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54" name="Text Placeholder 125">
            <a:extLst>
              <a:ext uri="{FF2B5EF4-FFF2-40B4-BE49-F238E27FC236}">
                <a16:creationId xmlns:a16="http://schemas.microsoft.com/office/drawing/2014/main" id="{5C62F08A-5A06-1F91-B70B-C2C427BE305D}"/>
              </a:ext>
            </a:extLst>
          </p:cNvPr>
          <p:cNvSpPr>
            <a:spLocks noGrp="1"/>
          </p:cNvSpPr>
          <p:nvPr>
            <p:ph type="body" sz="quarter" idx="25" hasCustomPrompt="1"/>
          </p:nvPr>
        </p:nvSpPr>
        <p:spPr>
          <a:xfrm>
            <a:off x="4989261" y="6103182"/>
            <a:ext cx="1917480"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2" name="Text Placeholder 36">
            <a:extLst>
              <a:ext uri="{FF2B5EF4-FFF2-40B4-BE49-F238E27FC236}">
                <a16:creationId xmlns:a16="http://schemas.microsoft.com/office/drawing/2014/main" id="{8B8D9F56-499A-ED95-61F4-BAD7167AB308}"/>
              </a:ext>
            </a:extLst>
          </p:cNvPr>
          <p:cNvSpPr>
            <a:spLocks noGrp="1"/>
          </p:cNvSpPr>
          <p:nvPr>
            <p:ph type="body" sz="quarter" idx="15" hasCustomPrompt="1"/>
          </p:nvPr>
        </p:nvSpPr>
        <p:spPr>
          <a:xfrm>
            <a:off x="8451148" y="4953001"/>
            <a:ext cx="1067078"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6</a:t>
            </a:r>
          </a:p>
        </p:txBody>
      </p:sp>
      <p:sp>
        <p:nvSpPr>
          <p:cNvPr id="55" name="Text Placeholder 125">
            <a:extLst>
              <a:ext uri="{FF2B5EF4-FFF2-40B4-BE49-F238E27FC236}">
                <a16:creationId xmlns:a16="http://schemas.microsoft.com/office/drawing/2014/main" id="{1E687FDD-4D50-04D8-F645-9891B2DAE3C2}"/>
              </a:ext>
            </a:extLst>
          </p:cNvPr>
          <p:cNvSpPr>
            <a:spLocks noGrp="1"/>
          </p:cNvSpPr>
          <p:nvPr>
            <p:ph type="body" sz="quarter" idx="26" hasCustomPrompt="1"/>
          </p:nvPr>
        </p:nvSpPr>
        <p:spPr>
          <a:xfrm>
            <a:off x="8500662" y="5756388"/>
            <a:ext cx="1939869"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56" name="Text Placeholder 125">
            <a:extLst>
              <a:ext uri="{FF2B5EF4-FFF2-40B4-BE49-F238E27FC236}">
                <a16:creationId xmlns:a16="http://schemas.microsoft.com/office/drawing/2014/main" id="{D006AF97-1131-0DF4-FADE-81428A8DCD62}"/>
              </a:ext>
            </a:extLst>
          </p:cNvPr>
          <p:cNvSpPr>
            <a:spLocks noGrp="1"/>
          </p:cNvSpPr>
          <p:nvPr>
            <p:ph type="body" sz="quarter" idx="27" hasCustomPrompt="1"/>
          </p:nvPr>
        </p:nvSpPr>
        <p:spPr>
          <a:xfrm>
            <a:off x="8500662" y="6103182"/>
            <a:ext cx="1917480"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692806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3B48FB-5915-0A23-33B6-E6AD4AEE2582}"/>
              </a:ext>
              <a:ext uri="{C183D7F6-B498-43B3-948B-1728B52AA6E4}">
                <adec:decorative xmlns:adec="http://schemas.microsoft.com/office/drawing/2017/decorative" val="1"/>
              </a:ext>
            </a:extLst>
          </p:cNvPr>
          <p:cNvSpPr/>
          <p:nvPr userDrawn="1"/>
        </p:nvSpPr>
        <p:spPr>
          <a:xfrm>
            <a:off x="427028" y="439654"/>
            <a:ext cx="11337946" cy="21511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0DBCEB98-9E52-7AAB-EA51-C838B224015B}"/>
              </a:ext>
              <a:ext uri="{C183D7F6-B498-43B3-948B-1728B52AA6E4}">
                <adec:decorative xmlns:adec="http://schemas.microsoft.com/office/drawing/2017/decorative" val="1"/>
              </a:ext>
            </a:extLst>
          </p:cNvPr>
          <p:cNvSpPr/>
          <p:nvPr userDrawn="1"/>
        </p:nvSpPr>
        <p:spPr>
          <a:xfrm>
            <a:off x="1" y="2336988"/>
            <a:ext cx="12192000" cy="452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3"/>
              </a:solidFill>
            </a:endParaRPr>
          </a:p>
        </p:txBody>
      </p:sp>
      <p:sp>
        <p:nvSpPr>
          <p:cNvPr id="16" name="Rectangle 15">
            <a:extLst>
              <a:ext uri="{FF2B5EF4-FFF2-40B4-BE49-F238E27FC236}">
                <a16:creationId xmlns:a16="http://schemas.microsoft.com/office/drawing/2014/main" id="{7D196314-8705-C650-31F0-350B7C3B8922}"/>
              </a:ext>
              <a:ext uri="{C183D7F6-B498-43B3-948B-1728B52AA6E4}">
                <adec:decorative xmlns:adec="http://schemas.microsoft.com/office/drawing/2017/decorative" val="1"/>
              </a:ext>
            </a:extLst>
          </p:cNvPr>
          <p:cNvSpPr/>
          <p:nvPr userDrawn="1"/>
        </p:nvSpPr>
        <p:spPr>
          <a:xfrm>
            <a:off x="427028" y="2336989"/>
            <a:ext cx="11337946" cy="406380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7" name="Group 16">
            <a:extLst>
              <a:ext uri="{FF2B5EF4-FFF2-40B4-BE49-F238E27FC236}">
                <a16:creationId xmlns:a16="http://schemas.microsoft.com/office/drawing/2014/main" id="{0D612AB6-E763-6EF2-0548-8DE90690596C}"/>
              </a:ext>
              <a:ext uri="{C183D7F6-B498-43B3-948B-1728B52AA6E4}">
                <adec:decorative xmlns:adec="http://schemas.microsoft.com/office/drawing/2017/decorative" val="1"/>
              </a:ext>
            </a:extLst>
          </p:cNvPr>
          <p:cNvGrpSpPr/>
          <p:nvPr userDrawn="1"/>
        </p:nvGrpSpPr>
        <p:grpSpPr>
          <a:xfrm rot="5400000" flipV="1">
            <a:off x="503947" y="308112"/>
            <a:ext cx="2012950" cy="1396729"/>
            <a:chOff x="0" y="0"/>
            <a:chExt cx="928687" cy="643890"/>
          </a:xfrm>
        </p:grpSpPr>
        <p:sp>
          <p:nvSpPr>
            <p:cNvPr id="18" name="Freeform 28">
              <a:extLst>
                <a:ext uri="{FF2B5EF4-FFF2-40B4-BE49-F238E27FC236}">
                  <a16:creationId xmlns:a16="http://schemas.microsoft.com/office/drawing/2014/main" id="{D4691388-DF46-54A5-2D52-DD53894846F8}"/>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19" name="Freeform 29">
              <a:extLst>
                <a:ext uri="{FF2B5EF4-FFF2-40B4-BE49-F238E27FC236}">
                  <a16:creationId xmlns:a16="http://schemas.microsoft.com/office/drawing/2014/main" id="{F075481F-BE82-1B2F-EFA0-F3C6409C1BD3}"/>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0" name="Freeform 45">
              <a:extLst>
                <a:ext uri="{FF2B5EF4-FFF2-40B4-BE49-F238E27FC236}">
                  <a16:creationId xmlns:a16="http://schemas.microsoft.com/office/drawing/2014/main" id="{1017BD9B-4E75-426D-D361-521DFDFAF38A}"/>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21" name="Freeform 51">
              <a:extLst>
                <a:ext uri="{FF2B5EF4-FFF2-40B4-BE49-F238E27FC236}">
                  <a16:creationId xmlns:a16="http://schemas.microsoft.com/office/drawing/2014/main" id="{E58987FE-4F7D-D5A7-AED0-B134CB3EC009}"/>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sp>
        <p:nvSpPr>
          <p:cNvPr id="24" name="Title 23">
            <a:extLst>
              <a:ext uri="{FF2B5EF4-FFF2-40B4-BE49-F238E27FC236}">
                <a16:creationId xmlns:a16="http://schemas.microsoft.com/office/drawing/2014/main" id="{4B4696B5-6927-53C6-093E-741DE02AE338}"/>
              </a:ext>
            </a:extLst>
          </p:cNvPr>
          <p:cNvSpPr>
            <a:spLocks noGrp="1"/>
          </p:cNvSpPr>
          <p:nvPr>
            <p:ph type="title" hasCustomPrompt="1"/>
          </p:nvPr>
        </p:nvSpPr>
        <p:spPr>
          <a:xfrm>
            <a:off x="609600" y="1036640"/>
            <a:ext cx="10972801" cy="944561"/>
          </a:xfrm>
        </p:spPr>
        <p:txBody>
          <a:bodyPr/>
          <a:lstStyle>
            <a:lvl1pPr>
              <a:defRPr/>
            </a:lvl1pPr>
          </a:lstStyle>
          <a:p>
            <a:r>
              <a:rPr lang="en-US" dirty="0"/>
              <a:t>ADD TITLE HERE</a:t>
            </a:r>
          </a:p>
        </p:txBody>
      </p:sp>
      <p:sp>
        <p:nvSpPr>
          <p:cNvPr id="25" name="Text Placeholder 125">
            <a:extLst>
              <a:ext uri="{FF2B5EF4-FFF2-40B4-BE49-F238E27FC236}">
                <a16:creationId xmlns:a16="http://schemas.microsoft.com/office/drawing/2014/main" id="{F55D5BB9-B5C2-142B-9BBE-1B0256B9E742}"/>
              </a:ext>
            </a:extLst>
          </p:cNvPr>
          <p:cNvSpPr>
            <a:spLocks noGrp="1"/>
          </p:cNvSpPr>
          <p:nvPr>
            <p:ph type="body" sz="quarter" idx="26" hasCustomPrompt="1"/>
          </p:nvPr>
        </p:nvSpPr>
        <p:spPr>
          <a:xfrm>
            <a:off x="684390" y="2811087"/>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6" name="Text Placeholder 125">
            <a:extLst>
              <a:ext uri="{FF2B5EF4-FFF2-40B4-BE49-F238E27FC236}">
                <a16:creationId xmlns:a16="http://schemas.microsoft.com/office/drawing/2014/main" id="{E25982BB-ED37-06A4-CA5B-5E2D5759B554}"/>
              </a:ext>
            </a:extLst>
          </p:cNvPr>
          <p:cNvSpPr>
            <a:spLocks noGrp="1"/>
          </p:cNvSpPr>
          <p:nvPr>
            <p:ph type="body" sz="quarter" idx="19" hasCustomPrompt="1"/>
          </p:nvPr>
        </p:nvSpPr>
        <p:spPr>
          <a:xfrm>
            <a:off x="684390" y="3322320"/>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3" name="Text Placeholder 125">
            <a:extLst>
              <a:ext uri="{FF2B5EF4-FFF2-40B4-BE49-F238E27FC236}">
                <a16:creationId xmlns:a16="http://schemas.microsoft.com/office/drawing/2014/main" id="{006C43D2-50BF-2297-6B66-52B7D7E31989}"/>
              </a:ext>
            </a:extLst>
          </p:cNvPr>
          <p:cNvSpPr>
            <a:spLocks noGrp="1"/>
          </p:cNvSpPr>
          <p:nvPr>
            <p:ph type="body" sz="quarter" idx="27" hasCustomPrompt="1"/>
          </p:nvPr>
        </p:nvSpPr>
        <p:spPr>
          <a:xfrm>
            <a:off x="3199645" y="2811087"/>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4" name="Text Placeholder 125">
            <a:extLst>
              <a:ext uri="{FF2B5EF4-FFF2-40B4-BE49-F238E27FC236}">
                <a16:creationId xmlns:a16="http://schemas.microsoft.com/office/drawing/2014/main" id="{CF37F84D-82B8-31C8-595D-CB21F14B8BEA}"/>
              </a:ext>
            </a:extLst>
          </p:cNvPr>
          <p:cNvSpPr>
            <a:spLocks noGrp="1"/>
          </p:cNvSpPr>
          <p:nvPr>
            <p:ph type="body" sz="quarter" idx="28" hasCustomPrompt="1"/>
          </p:nvPr>
        </p:nvSpPr>
        <p:spPr>
          <a:xfrm>
            <a:off x="3199645" y="3322320"/>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6" name="Text Placeholder 125">
            <a:extLst>
              <a:ext uri="{FF2B5EF4-FFF2-40B4-BE49-F238E27FC236}">
                <a16:creationId xmlns:a16="http://schemas.microsoft.com/office/drawing/2014/main" id="{20F5BBDB-F9B2-D6B3-961A-ED55A3B40189}"/>
              </a:ext>
            </a:extLst>
          </p:cNvPr>
          <p:cNvSpPr>
            <a:spLocks noGrp="1"/>
          </p:cNvSpPr>
          <p:nvPr>
            <p:ph type="body" sz="quarter" idx="29" hasCustomPrompt="1"/>
          </p:nvPr>
        </p:nvSpPr>
        <p:spPr>
          <a:xfrm>
            <a:off x="5714900" y="2811087"/>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1" name="Text Placeholder 125">
            <a:extLst>
              <a:ext uri="{FF2B5EF4-FFF2-40B4-BE49-F238E27FC236}">
                <a16:creationId xmlns:a16="http://schemas.microsoft.com/office/drawing/2014/main" id="{E1D10500-ECF0-4C0F-864A-DA0582CEF1AF}"/>
              </a:ext>
            </a:extLst>
          </p:cNvPr>
          <p:cNvSpPr>
            <a:spLocks noGrp="1"/>
          </p:cNvSpPr>
          <p:nvPr>
            <p:ph type="body" sz="quarter" idx="30" hasCustomPrompt="1"/>
          </p:nvPr>
        </p:nvSpPr>
        <p:spPr>
          <a:xfrm>
            <a:off x="5714900" y="3322320"/>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2" name="Text Placeholder 125">
            <a:extLst>
              <a:ext uri="{FF2B5EF4-FFF2-40B4-BE49-F238E27FC236}">
                <a16:creationId xmlns:a16="http://schemas.microsoft.com/office/drawing/2014/main" id="{F445CE75-1264-8D7B-B585-B29BEFAAC312}"/>
              </a:ext>
            </a:extLst>
          </p:cNvPr>
          <p:cNvSpPr>
            <a:spLocks noGrp="1"/>
          </p:cNvSpPr>
          <p:nvPr>
            <p:ph type="body" sz="quarter" idx="31" hasCustomPrompt="1"/>
          </p:nvPr>
        </p:nvSpPr>
        <p:spPr>
          <a:xfrm>
            <a:off x="8230155" y="2811087"/>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7" name="Text Placeholder 125">
            <a:extLst>
              <a:ext uri="{FF2B5EF4-FFF2-40B4-BE49-F238E27FC236}">
                <a16:creationId xmlns:a16="http://schemas.microsoft.com/office/drawing/2014/main" id="{38C9E9F9-82BA-7F42-77E3-EC912B64B1DB}"/>
              </a:ext>
            </a:extLst>
          </p:cNvPr>
          <p:cNvSpPr>
            <a:spLocks noGrp="1"/>
          </p:cNvSpPr>
          <p:nvPr>
            <p:ph type="body" sz="quarter" idx="32" hasCustomPrompt="1"/>
          </p:nvPr>
        </p:nvSpPr>
        <p:spPr>
          <a:xfrm>
            <a:off x="8230155" y="3322320"/>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8" name="Text Placeholder 125">
            <a:extLst>
              <a:ext uri="{FF2B5EF4-FFF2-40B4-BE49-F238E27FC236}">
                <a16:creationId xmlns:a16="http://schemas.microsoft.com/office/drawing/2014/main" id="{5C21784C-104E-F310-74CE-DC39713111F6}"/>
              </a:ext>
            </a:extLst>
          </p:cNvPr>
          <p:cNvSpPr>
            <a:spLocks noGrp="1"/>
          </p:cNvSpPr>
          <p:nvPr>
            <p:ph type="body" sz="quarter" idx="33" hasCustomPrompt="1"/>
          </p:nvPr>
        </p:nvSpPr>
        <p:spPr>
          <a:xfrm>
            <a:off x="1903907" y="5158491"/>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9" name="Text Placeholder 125">
            <a:extLst>
              <a:ext uri="{FF2B5EF4-FFF2-40B4-BE49-F238E27FC236}">
                <a16:creationId xmlns:a16="http://schemas.microsoft.com/office/drawing/2014/main" id="{3DF9537D-4EBC-29D4-EFED-6C246DFCF0C4}"/>
              </a:ext>
            </a:extLst>
          </p:cNvPr>
          <p:cNvSpPr>
            <a:spLocks noGrp="1"/>
          </p:cNvSpPr>
          <p:nvPr>
            <p:ph type="body" sz="quarter" idx="34" hasCustomPrompt="1"/>
          </p:nvPr>
        </p:nvSpPr>
        <p:spPr>
          <a:xfrm>
            <a:off x="1903907" y="5669724"/>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0" name="Text Placeholder 125">
            <a:extLst>
              <a:ext uri="{FF2B5EF4-FFF2-40B4-BE49-F238E27FC236}">
                <a16:creationId xmlns:a16="http://schemas.microsoft.com/office/drawing/2014/main" id="{09190B2E-6ADF-4E03-835A-A9E64624D3D0}"/>
              </a:ext>
            </a:extLst>
          </p:cNvPr>
          <p:cNvSpPr>
            <a:spLocks noGrp="1"/>
          </p:cNvSpPr>
          <p:nvPr>
            <p:ph type="body" sz="quarter" idx="35" hasCustomPrompt="1"/>
          </p:nvPr>
        </p:nvSpPr>
        <p:spPr>
          <a:xfrm>
            <a:off x="4419162" y="5158491"/>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1" name="Text Placeholder 125">
            <a:extLst>
              <a:ext uri="{FF2B5EF4-FFF2-40B4-BE49-F238E27FC236}">
                <a16:creationId xmlns:a16="http://schemas.microsoft.com/office/drawing/2014/main" id="{75910623-111B-5640-C47A-90FABBC6A384}"/>
              </a:ext>
            </a:extLst>
          </p:cNvPr>
          <p:cNvSpPr>
            <a:spLocks noGrp="1"/>
          </p:cNvSpPr>
          <p:nvPr>
            <p:ph type="body" sz="quarter" idx="36" hasCustomPrompt="1"/>
          </p:nvPr>
        </p:nvSpPr>
        <p:spPr>
          <a:xfrm>
            <a:off x="4419162" y="5669724"/>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2" name="Text Placeholder 125">
            <a:extLst>
              <a:ext uri="{FF2B5EF4-FFF2-40B4-BE49-F238E27FC236}">
                <a16:creationId xmlns:a16="http://schemas.microsoft.com/office/drawing/2014/main" id="{6BA21D00-F19F-0621-9681-2AA2574D9012}"/>
              </a:ext>
            </a:extLst>
          </p:cNvPr>
          <p:cNvSpPr>
            <a:spLocks noGrp="1"/>
          </p:cNvSpPr>
          <p:nvPr>
            <p:ph type="body" sz="quarter" idx="37" hasCustomPrompt="1"/>
          </p:nvPr>
        </p:nvSpPr>
        <p:spPr>
          <a:xfrm>
            <a:off x="6934417" y="5158491"/>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3" name="Text Placeholder 125">
            <a:extLst>
              <a:ext uri="{FF2B5EF4-FFF2-40B4-BE49-F238E27FC236}">
                <a16:creationId xmlns:a16="http://schemas.microsoft.com/office/drawing/2014/main" id="{0A122FB5-5689-32CC-EC0E-83C549C6F8CC}"/>
              </a:ext>
            </a:extLst>
          </p:cNvPr>
          <p:cNvSpPr>
            <a:spLocks noGrp="1"/>
          </p:cNvSpPr>
          <p:nvPr>
            <p:ph type="body" sz="quarter" idx="38" hasCustomPrompt="1"/>
          </p:nvPr>
        </p:nvSpPr>
        <p:spPr>
          <a:xfrm>
            <a:off x="6934417" y="5669724"/>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4" name="Text Placeholder 125">
            <a:extLst>
              <a:ext uri="{FF2B5EF4-FFF2-40B4-BE49-F238E27FC236}">
                <a16:creationId xmlns:a16="http://schemas.microsoft.com/office/drawing/2014/main" id="{FB09F280-24D2-68EF-EBDD-6C5C14B1A252}"/>
              </a:ext>
            </a:extLst>
          </p:cNvPr>
          <p:cNvSpPr>
            <a:spLocks noGrp="1"/>
          </p:cNvSpPr>
          <p:nvPr>
            <p:ph type="body" sz="quarter" idx="39" hasCustomPrompt="1"/>
          </p:nvPr>
        </p:nvSpPr>
        <p:spPr>
          <a:xfrm>
            <a:off x="9449672" y="5158491"/>
            <a:ext cx="2134157"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5" name="Text Placeholder 125">
            <a:extLst>
              <a:ext uri="{FF2B5EF4-FFF2-40B4-BE49-F238E27FC236}">
                <a16:creationId xmlns:a16="http://schemas.microsoft.com/office/drawing/2014/main" id="{292C09F6-A37E-E51B-4F6C-900F01D0AF16}"/>
              </a:ext>
            </a:extLst>
          </p:cNvPr>
          <p:cNvSpPr>
            <a:spLocks noGrp="1"/>
          </p:cNvSpPr>
          <p:nvPr>
            <p:ph type="body" sz="quarter" idx="40" hasCustomPrompt="1"/>
          </p:nvPr>
        </p:nvSpPr>
        <p:spPr>
          <a:xfrm>
            <a:off x="9449672" y="5669724"/>
            <a:ext cx="2134157"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0331496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52FDE-3B03-DDBA-6479-D93D161E8D41}"/>
              </a:ext>
              <a:ext uri="{C183D7F6-B498-43B3-948B-1728B52AA6E4}">
                <adec:decorative xmlns:adec="http://schemas.microsoft.com/office/drawing/2017/decorative" val="1"/>
              </a:ext>
            </a:extLst>
          </p:cNvPr>
          <p:cNvSpPr/>
          <p:nvPr userDrawn="1"/>
        </p:nvSpPr>
        <p:spPr>
          <a:xfrm>
            <a:off x="7620397" y="0"/>
            <a:ext cx="457160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a:extLst>
              <a:ext uri="{FF2B5EF4-FFF2-40B4-BE49-F238E27FC236}">
                <a16:creationId xmlns:a16="http://schemas.microsoft.com/office/drawing/2014/main" id="{D4E0FFCE-6823-5043-D66B-5BAC1A3FA89C}"/>
              </a:ext>
              <a:ext uri="{C183D7F6-B498-43B3-948B-1728B52AA6E4}">
                <adec:decorative xmlns:adec="http://schemas.microsoft.com/office/drawing/2017/decorative" val="1"/>
              </a:ext>
            </a:extLst>
          </p:cNvPr>
          <p:cNvSpPr/>
          <p:nvPr userDrawn="1"/>
        </p:nvSpPr>
        <p:spPr>
          <a:xfrm>
            <a:off x="7620397" y="0"/>
            <a:ext cx="4571603"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5" name="Group 4">
            <a:extLst>
              <a:ext uri="{FF2B5EF4-FFF2-40B4-BE49-F238E27FC236}">
                <a16:creationId xmlns:a16="http://schemas.microsoft.com/office/drawing/2014/main" id="{7EE25821-D88A-8A2B-6336-CA7A708C0ECE}"/>
              </a:ext>
              <a:ext uri="{C183D7F6-B498-43B3-948B-1728B52AA6E4}">
                <adec:decorative xmlns:adec="http://schemas.microsoft.com/office/drawing/2017/decorative" val="1"/>
              </a:ext>
            </a:extLst>
          </p:cNvPr>
          <p:cNvGrpSpPr/>
          <p:nvPr userDrawn="1"/>
        </p:nvGrpSpPr>
        <p:grpSpPr>
          <a:xfrm>
            <a:off x="166097" y="1753447"/>
            <a:ext cx="7454300" cy="3520438"/>
            <a:chOff x="685800" y="-3886200"/>
            <a:chExt cx="7831048" cy="3200398"/>
          </a:xfrm>
          <a:solidFill>
            <a:schemeClr val="accent4"/>
          </a:solidFill>
          <a:effectLst/>
        </p:grpSpPr>
        <p:sp>
          <p:nvSpPr>
            <p:cNvPr id="6" name="Freeform 5">
              <a:extLst>
                <a:ext uri="{FF2B5EF4-FFF2-40B4-BE49-F238E27FC236}">
                  <a16:creationId xmlns:a16="http://schemas.microsoft.com/office/drawing/2014/main" id="{08702C50-D55D-FC33-151D-7721616952AB}"/>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 name="Freeform 6">
              <a:extLst>
                <a:ext uri="{FF2B5EF4-FFF2-40B4-BE49-F238E27FC236}">
                  <a16:creationId xmlns:a16="http://schemas.microsoft.com/office/drawing/2014/main" id="{DD20F349-C14F-D1E2-47EA-49B06833CDE1}"/>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 name="Freeform 7">
              <a:extLst>
                <a:ext uri="{FF2B5EF4-FFF2-40B4-BE49-F238E27FC236}">
                  <a16:creationId xmlns:a16="http://schemas.microsoft.com/office/drawing/2014/main" id="{CDFBE5C6-448F-D901-8511-D3C66ECC3433}"/>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 name="Freeform 8">
              <a:extLst>
                <a:ext uri="{FF2B5EF4-FFF2-40B4-BE49-F238E27FC236}">
                  <a16:creationId xmlns:a16="http://schemas.microsoft.com/office/drawing/2014/main" id="{0C5643EF-D481-FA62-262D-A71890B5307A}"/>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 name="Freeform 9">
              <a:extLst>
                <a:ext uri="{FF2B5EF4-FFF2-40B4-BE49-F238E27FC236}">
                  <a16:creationId xmlns:a16="http://schemas.microsoft.com/office/drawing/2014/main" id="{B895BF31-7ECF-88F4-51A6-2584D07A7D74}"/>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 name="Freeform 10">
              <a:extLst>
                <a:ext uri="{FF2B5EF4-FFF2-40B4-BE49-F238E27FC236}">
                  <a16:creationId xmlns:a16="http://schemas.microsoft.com/office/drawing/2014/main" id="{A4518BF1-061B-9B1E-F25D-03469D839799}"/>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 name="Freeform 11">
              <a:extLst>
                <a:ext uri="{FF2B5EF4-FFF2-40B4-BE49-F238E27FC236}">
                  <a16:creationId xmlns:a16="http://schemas.microsoft.com/office/drawing/2014/main" id="{EC19BD32-BB1E-543B-C95C-B382B2A42574}"/>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 name="Freeform 12">
              <a:extLst>
                <a:ext uri="{FF2B5EF4-FFF2-40B4-BE49-F238E27FC236}">
                  <a16:creationId xmlns:a16="http://schemas.microsoft.com/office/drawing/2014/main" id="{6DFEF71F-717F-2318-6C7E-E313B061F83F}"/>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 name="Freeform 13">
              <a:extLst>
                <a:ext uri="{FF2B5EF4-FFF2-40B4-BE49-F238E27FC236}">
                  <a16:creationId xmlns:a16="http://schemas.microsoft.com/office/drawing/2014/main" id="{5D71B00D-343A-3EAC-D6B6-0479D365F05A}"/>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 name="Freeform 14">
              <a:extLst>
                <a:ext uri="{FF2B5EF4-FFF2-40B4-BE49-F238E27FC236}">
                  <a16:creationId xmlns:a16="http://schemas.microsoft.com/office/drawing/2014/main" id="{1ADBC305-BBAA-4E83-39E7-CD93AF73FBC4}"/>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 name="Freeform 15">
              <a:extLst>
                <a:ext uri="{FF2B5EF4-FFF2-40B4-BE49-F238E27FC236}">
                  <a16:creationId xmlns:a16="http://schemas.microsoft.com/office/drawing/2014/main" id="{543FC39F-1F00-30DA-103A-CA219B02E20F}"/>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 name="Freeform 16">
              <a:extLst>
                <a:ext uri="{FF2B5EF4-FFF2-40B4-BE49-F238E27FC236}">
                  <a16:creationId xmlns:a16="http://schemas.microsoft.com/office/drawing/2014/main" id="{01844AA4-19EF-1472-2CB7-6C13C7160D38}"/>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 name="Freeform 17">
              <a:extLst>
                <a:ext uri="{FF2B5EF4-FFF2-40B4-BE49-F238E27FC236}">
                  <a16:creationId xmlns:a16="http://schemas.microsoft.com/office/drawing/2014/main" id="{7030F1A4-15F6-7405-DFAD-7B89AEF58445}"/>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 name="Freeform 18">
              <a:extLst>
                <a:ext uri="{FF2B5EF4-FFF2-40B4-BE49-F238E27FC236}">
                  <a16:creationId xmlns:a16="http://schemas.microsoft.com/office/drawing/2014/main" id="{73FFA6D7-BF9F-9DE0-B1CC-DB6CD8A8E0BB}"/>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 name="Freeform 19">
              <a:extLst>
                <a:ext uri="{FF2B5EF4-FFF2-40B4-BE49-F238E27FC236}">
                  <a16:creationId xmlns:a16="http://schemas.microsoft.com/office/drawing/2014/main" id="{6DBBFD09-584D-73EF-84D2-5E1138D89856}"/>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 name="Freeform 20">
              <a:extLst>
                <a:ext uri="{FF2B5EF4-FFF2-40B4-BE49-F238E27FC236}">
                  <a16:creationId xmlns:a16="http://schemas.microsoft.com/office/drawing/2014/main" id="{B9E33C26-7C9D-5E81-2A52-DF9171C88AEF}"/>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 name="Freeform 21">
              <a:extLst>
                <a:ext uri="{FF2B5EF4-FFF2-40B4-BE49-F238E27FC236}">
                  <a16:creationId xmlns:a16="http://schemas.microsoft.com/office/drawing/2014/main" id="{2CFC995C-CC61-782F-5DB2-A37CFB1999D4}"/>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 name="Freeform 22">
              <a:extLst>
                <a:ext uri="{FF2B5EF4-FFF2-40B4-BE49-F238E27FC236}">
                  <a16:creationId xmlns:a16="http://schemas.microsoft.com/office/drawing/2014/main" id="{847817AA-7ED0-55C0-7F09-995C8A4208B6}"/>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 name="Freeform 23">
              <a:extLst>
                <a:ext uri="{FF2B5EF4-FFF2-40B4-BE49-F238E27FC236}">
                  <a16:creationId xmlns:a16="http://schemas.microsoft.com/office/drawing/2014/main" id="{63D621F1-0398-D6FF-092E-A27F96A54981}"/>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 name="Freeform 24">
              <a:extLst>
                <a:ext uri="{FF2B5EF4-FFF2-40B4-BE49-F238E27FC236}">
                  <a16:creationId xmlns:a16="http://schemas.microsoft.com/office/drawing/2014/main" id="{34006411-ED05-878D-128A-F74C06BB7261}"/>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 name="Freeform 25">
              <a:extLst>
                <a:ext uri="{FF2B5EF4-FFF2-40B4-BE49-F238E27FC236}">
                  <a16:creationId xmlns:a16="http://schemas.microsoft.com/office/drawing/2014/main" id="{3E8360B4-E136-984B-0884-5296EDBE8EF0}"/>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 name="Freeform 26">
              <a:extLst>
                <a:ext uri="{FF2B5EF4-FFF2-40B4-BE49-F238E27FC236}">
                  <a16:creationId xmlns:a16="http://schemas.microsoft.com/office/drawing/2014/main" id="{18BE74AF-63FF-81F2-0AE4-06AE19E36CF2}"/>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 name="Freeform 27">
              <a:extLst>
                <a:ext uri="{FF2B5EF4-FFF2-40B4-BE49-F238E27FC236}">
                  <a16:creationId xmlns:a16="http://schemas.microsoft.com/office/drawing/2014/main" id="{ADF14CD7-9591-1245-86DD-DD936D6730B6}"/>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 name="Freeform 28">
              <a:extLst>
                <a:ext uri="{FF2B5EF4-FFF2-40B4-BE49-F238E27FC236}">
                  <a16:creationId xmlns:a16="http://schemas.microsoft.com/office/drawing/2014/main" id="{4C16EC17-2041-240F-4DA9-B65BDA195361}"/>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 name="Freeform 29">
              <a:extLst>
                <a:ext uri="{FF2B5EF4-FFF2-40B4-BE49-F238E27FC236}">
                  <a16:creationId xmlns:a16="http://schemas.microsoft.com/office/drawing/2014/main" id="{D54616AB-4AC0-DB48-91E0-07455CDC0934}"/>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 name="Freeform 30">
              <a:extLst>
                <a:ext uri="{FF2B5EF4-FFF2-40B4-BE49-F238E27FC236}">
                  <a16:creationId xmlns:a16="http://schemas.microsoft.com/office/drawing/2014/main" id="{742C214B-903A-653F-BEE4-551DF5DDACFF}"/>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 name="Freeform 31">
              <a:extLst>
                <a:ext uri="{FF2B5EF4-FFF2-40B4-BE49-F238E27FC236}">
                  <a16:creationId xmlns:a16="http://schemas.microsoft.com/office/drawing/2014/main" id="{B2E1D44C-00B0-C0BF-4C91-0D8EC785D3C1}"/>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 name="Freeform 32">
              <a:extLst>
                <a:ext uri="{FF2B5EF4-FFF2-40B4-BE49-F238E27FC236}">
                  <a16:creationId xmlns:a16="http://schemas.microsoft.com/office/drawing/2014/main" id="{B3ED66B1-749D-8A6A-1EFC-8FC1C77EA8DD}"/>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 name="Freeform 33">
              <a:extLst>
                <a:ext uri="{FF2B5EF4-FFF2-40B4-BE49-F238E27FC236}">
                  <a16:creationId xmlns:a16="http://schemas.microsoft.com/office/drawing/2014/main" id="{BCAD229D-E081-471A-9FEA-EB56B7816077}"/>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 name="Freeform 34">
              <a:extLst>
                <a:ext uri="{FF2B5EF4-FFF2-40B4-BE49-F238E27FC236}">
                  <a16:creationId xmlns:a16="http://schemas.microsoft.com/office/drawing/2014/main" id="{EF795A4C-8D28-3A91-A6E1-826ED6824620}"/>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 name="Freeform 35">
              <a:extLst>
                <a:ext uri="{FF2B5EF4-FFF2-40B4-BE49-F238E27FC236}">
                  <a16:creationId xmlns:a16="http://schemas.microsoft.com/office/drawing/2014/main" id="{37B3B919-0EF9-479F-A08E-2FB5FB3F1561}"/>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 name="Freeform 36">
              <a:extLst>
                <a:ext uri="{FF2B5EF4-FFF2-40B4-BE49-F238E27FC236}">
                  <a16:creationId xmlns:a16="http://schemas.microsoft.com/office/drawing/2014/main" id="{FE0FF2C5-F96D-48BE-F83E-663A0CA12697}"/>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 name="Freeform 37">
              <a:extLst>
                <a:ext uri="{FF2B5EF4-FFF2-40B4-BE49-F238E27FC236}">
                  <a16:creationId xmlns:a16="http://schemas.microsoft.com/office/drawing/2014/main" id="{6AB015D7-3F15-3683-0EB2-14A9354C9309}"/>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 name="Freeform 38">
              <a:extLst>
                <a:ext uri="{FF2B5EF4-FFF2-40B4-BE49-F238E27FC236}">
                  <a16:creationId xmlns:a16="http://schemas.microsoft.com/office/drawing/2014/main" id="{94D53DD2-CA72-67B6-F65D-C1BEC93E1DA5}"/>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 name="Freeform 39">
              <a:extLst>
                <a:ext uri="{FF2B5EF4-FFF2-40B4-BE49-F238E27FC236}">
                  <a16:creationId xmlns:a16="http://schemas.microsoft.com/office/drawing/2014/main" id="{04849537-89FD-0ECB-B707-A251D2F3F1A8}"/>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 name="Freeform 40">
              <a:extLst>
                <a:ext uri="{FF2B5EF4-FFF2-40B4-BE49-F238E27FC236}">
                  <a16:creationId xmlns:a16="http://schemas.microsoft.com/office/drawing/2014/main" id="{354D45F5-7D1E-0FAC-0E11-CD738F06397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 name="Freeform 41">
              <a:extLst>
                <a:ext uri="{FF2B5EF4-FFF2-40B4-BE49-F238E27FC236}">
                  <a16:creationId xmlns:a16="http://schemas.microsoft.com/office/drawing/2014/main" id="{9820AD49-FF21-97D0-64B5-6DB274BEBC1C}"/>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 name="Freeform 42">
              <a:extLst>
                <a:ext uri="{FF2B5EF4-FFF2-40B4-BE49-F238E27FC236}">
                  <a16:creationId xmlns:a16="http://schemas.microsoft.com/office/drawing/2014/main" id="{A1413BDD-E5B6-DB8A-7DAE-5D12FD9649C1}"/>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 name="Freeform 43">
              <a:extLst>
                <a:ext uri="{FF2B5EF4-FFF2-40B4-BE49-F238E27FC236}">
                  <a16:creationId xmlns:a16="http://schemas.microsoft.com/office/drawing/2014/main" id="{383348B2-8CE3-E69B-7208-80AE9283ADF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 name="Freeform 44">
              <a:extLst>
                <a:ext uri="{FF2B5EF4-FFF2-40B4-BE49-F238E27FC236}">
                  <a16:creationId xmlns:a16="http://schemas.microsoft.com/office/drawing/2014/main" id="{DF1977A3-20EF-6128-AF48-28D56ED89580}"/>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 name="Freeform 45">
              <a:extLst>
                <a:ext uri="{FF2B5EF4-FFF2-40B4-BE49-F238E27FC236}">
                  <a16:creationId xmlns:a16="http://schemas.microsoft.com/office/drawing/2014/main" id="{FE26FCC1-E98F-A2B3-CB01-E04D8E8AFA65}"/>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 name="Freeform 46">
              <a:extLst>
                <a:ext uri="{FF2B5EF4-FFF2-40B4-BE49-F238E27FC236}">
                  <a16:creationId xmlns:a16="http://schemas.microsoft.com/office/drawing/2014/main" id="{95CD4731-B9F9-D5A4-F905-AB3B6FF79F00}"/>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 name="Freeform 47">
              <a:extLst>
                <a:ext uri="{FF2B5EF4-FFF2-40B4-BE49-F238E27FC236}">
                  <a16:creationId xmlns:a16="http://schemas.microsoft.com/office/drawing/2014/main" id="{1D348882-1E3C-399D-69BB-8CF3F65CBAA6}"/>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 name="Freeform 48">
              <a:extLst>
                <a:ext uri="{FF2B5EF4-FFF2-40B4-BE49-F238E27FC236}">
                  <a16:creationId xmlns:a16="http://schemas.microsoft.com/office/drawing/2014/main" id="{422A4631-FD29-A535-BB78-8446EC0E565F}"/>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 name="Freeform 49">
              <a:extLst>
                <a:ext uri="{FF2B5EF4-FFF2-40B4-BE49-F238E27FC236}">
                  <a16:creationId xmlns:a16="http://schemas.microsoft.com/office/drawing/2014/main" id="{BC8E10E0-3348-DC5E-D301-564259B2777C}"/>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 name="Freeform 50">
              <a:extLst>
                <a:ext uri="{FF2B5EF4-FFF2-40B4-BE49-F238E27FC236}">
                  <a16:creationId xmlns:a16="http://schemas.microsoft.com/office/drawing/2014/main" id="{4B6B3287-E924-0C6F-FC09-87302D1BA442}"/>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 name="Freeform 51">
              <a:extLst>
                <a:ext uri="{FF2B5EF4-FFF2-40B4-BE49-F238E27FC236}">
                  <a16:creationId xmlns:a16="http://schemas.microsoft.com/office/drawing/2014/main" id="{0F40CCA2-0623-4AFA-2546-69001CF77ADF}"/>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 name="Freeform 52">
              <a:extLst>
                <a:ext uri="{FF2B5EF4-FFF2-40B4-BE49-F238E27FC236}">
                  <a16:creationId xmlns:a16="http://schemas.microsoft.com/office/drawing/2014/main" id="{7F6D33B9-6F88-2C39-B7F4-D0A96867473C}"/>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 name="Freeform 53">
              <a:extLst>
                <a:ext uri="{FF2B5EF4-FFF2-40B4-BE49-F238E27FC236}">
                  <a16:creationId xmlns:a16="http://schemas.microsoft.com/office/drawing/2014/main" id="{AE7DB495-DECA-ED32-5198-18A556782F41}"/>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 name="Freeform 54">
              <a:extLst>
                <a:ext uri="{FF2B5EF4-FFF2-40B4-BE49-F238E27FC236}">
                  <a16:creationId xmlns:a16="http://schemas.microsoft.com/office/drawing/2014/main" id="{7AB3B2FD-5271-9215-9FE9-F93BEAB0831D}"/>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 name="Freeform 55">
              <a:extLst>
                <a:ext uri="{FF2B5EF4-FFF2-40B4-BE49-F238E27FC236}">
                  <a16:creationId xmlns:a16="http://schemas.microsoft.com/office/drawing/2014/main" id="{42BA1BFA-9677-4076-EE64-5FBF4CAEAF1C}"/>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 name="Freeform 56">
              <a:extLst>
                <a:ext uri="{FF2B5EF4-FFF2-40B4-BE49-F238E27FC236}">
                  <a16:creationId xmlns:a16="http://schemas.microsoft.com/office/drawing/2014/main" id="{A8A59757-5B63-D394-24C1-E2FF6E3940E0}"/>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 name="Freeform 57">
              <a:extLst>
                <a:ext uri="{FF2B5EF4-FFF2-40B4-BE49-F238E27FC236}">
                  <a16:creationId xmlns:a16="http://schemas.microsoft.com/office/drawing/2014/main" id="{F07F6FA2-5ACD-34C7-06A6-72F138A221CB}"/>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 name="Freeform 58">
              <a:extLst>
                <a:ext uri="{FF2B5EF4-FFF2-40B4-BE49-F238E27FC236}">
                  <a16:creationId xmlns:a16="http://schemas.microsoft.com/office/drawing/2014/main" id="{AB3B825C-EFAA-C17D-3974-33F4AA5F416E}"/>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 name="Freeform 59">
              <a:extLst>
                <a:ext uri="{FF2B5EF4-FFF2-40B4-BE49-F238E27FC236}">
                  <a16:creationId xmlns:a16="http://schemas.microsoft.com/office/drawing/2014/main" id="{5B175480-4999-97F0-C1A9-7CB9D6553EA5}"/>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5" name="Freeform 60">
              <a:extLst>
                <a:ext uri="{FF2B5EF4-FFF2-40B4-BE49-F238E27FC236}">
                  <a16:creationId xmlns:a16="http://schemas.microsoft.com/office/drawing/2014/main" id="{E018EAB2-9D66-BC02-7BE3-8E43C64F552D}"/>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6" name="Freeform 61">
              <a:extLst>
                <a:ext uri="{FF2B5EF4-FFF2-40B4-BE49-F238E27FC236}">
                  <a16:creationId xmlns:a16="http://schemas.microsoft.com/office/drawing/2014/main" id="{A867E1DF-AB0B-3ACA-66A5-D3258DF602C3}"/>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7" name="Freeform 62">
              <a:extLst>
                <a:ext uri="{FF2B5EF4-FFF2-40B4-BE49-F238E27FC236}">
                  <a16:creationId xmlns:a16="http://schemas.microsoft.com/office/drawing/2014/main" id="{E8D2DE9F-E3EC-AFE2-309B-4A28A2B81B07}"/>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8" name="Freeform 63">
              <a:extLst>
                <a:ext uri="{FF2B5EF4-FFF2-40B4-BE49-F238E27FC236}">
                  <a16:creationId xmlns:a16="http://schemas.microsoft.com/office/drawing/2014/main" id="{C0A6B857-0DC3-8381-215E-9EA1DDD084E6}"/>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9" name="Freeform 64">
              <a:extLst>
                <a:ext uri="{FF2B5EF4-FFF2-40B4-BE49-F238E27FC236}">
                  <a16:creationId xmlns:a16="http://schemas.microsoft.com/office/drawing/2014/main" id="{0B4F978A-B9BB-2622-7EE9-73EEB95E65A2}"/>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0" name="Freeform 65">
              <a:extLst>
                <a:ext uri="{FF2B5EF4-FFF2-40B4-BE49-F238E27FC236}">
                  <a16:creationId xmlns:a16="http://schemas.microsoft.com/office/drawing/2014/main" id="{BD910AB5-5E22-CD31-6369-5238E4876E69}"/>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1" name="Freeform 66">
              <a:extLst>
                <a:ext uri="{FF2B5EF4-FFF2-40B4-BE49-F238E27FC236}">
                  <a16:creationId xmlns:a16="http://schemas.microsoft.com/office/drawing/2014/main" id="{B31F66C0-30D3-7033-0D47-83012A019760}"/>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2" name="Freeform 67">
              <a:extLst>
                <a:ext uri="{FF2B5EF4-FFF2-40B4-BE49-F238E27FC236}">
                  <a16:creationId xmlns:a16="http://schemas.microsoft.com/office/drawing/2014/main" id="{51347009-2175-DD97-F203-C55F157EEB2F}"/>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3" name="Freeform 68">
              <a:extLst>
                <a:ext uri="{FF2B5EF4-FFF2-40B4-BE49-F238E27FC236}">
                  <a16:creationId xmlns:a16="http://schemas.microsoft.com/office/drawing/2014/main" id="{754044BD-3864-5469-CB97-F63BA0669881}"/>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4" name="Freeform 69">
              <a:extLst>
                <a:ext uri="{FF2B5EF4-FFF2-40B4-BE49-F238E27FC236}">
                  <a16:creationId xmlns:a16="http://schemas.microsoft.com/office/drawing/2014/main" id="{D48BFD62-3AA3-DAFE-A71D-69C5FA52D633}"/>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5" name="Freeform 70">
              <a:extLst>
                <a:ext uri="{FF2B5EF4-FFF2-40B4-BE49-F238E27FC236}">
                  <a16:creationId xmlns:a16="http://schemas.microsoft.com/office/drawing/2014/main" id="{438421C6-ED7D-FF4F-3C8C-3C29C242C5BB}"/>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6" name="Freeform 71">
              <a:extLst>
                <a:ext uri="{FF2B5EF4-FFF2-40B4-BE49-F238E27FC236}">
                  <a16:creationId xmlns:a16="http://schemas.microsoft.com/office/drawing/2014/main" id="{A1755A34-9698-F924-AF3C-F705EF008623}"/>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7" name="Freeform 72">
              <a:extLst>
                <a:ext uri="{FF2B5EF4-FFF2-40B4-BE49-F238E27FC236}">
                  <a16:creationId xmlns:a16="http://schemas.microsoft.com/office/drawing/2014/main" id="{29B1572E-1423-7A0D-4D30-1D73C5D5A5FD}"/>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8" name="Freeform 73">
              <a:extLst>
                <a:ext uri="{FF2B5EF4-FFF2-40B4-BE49-F238E27FC236}">
                  <a16:creationId xmlns:a16="http://schemas.microsoft.com/office/drawing/2014/main" id="{449C3B5D-51DF-37FD-506D-E04BDA956F5C}"/>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99" name="Freeform 74">
              <a:extLst>
                <a:ext uri="{FF2B5EF4-FFF2-40B4-BE49-F238E27FC236}">
                  <a16:creationId xmlns:a16="http://schemas.microsoft.com/office/drawing/2014/main" id="{69DB2C99-C6B4-3DBD-E86A-9E0641C97ADD}"/>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0" name="Rectangle 75">
              <a:extLst>
                <a:ext uri="{FF2B5EF4-FFF2-40B4-BE49-F238E27FC236}">
                  <a16:creationId xmlns:a16="http://schemas.microsoft.com/office/drawing/2014/main" id="{D4B835F7-4C98-0BC5-8F00-0CF9F6F4A97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1" name="Freeform 76">
              <a:extLst>
                <a:ext uri="{FF2B5EF4-FFF2-40B4-BE49-F238E27FC236}">
                  <a16:creationId xmlns:a16="http://schemas.microsoft.com/office/drawing/2014/main" id="{4DD21DE0-079A-A3B9-60A5-383F85989713}"/>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2" name="Freeform 77">
              <a:extLst>
                <a:ext uri="{FF2B5EF4-FFF2-40B4-BE49-F238E27FC236}">
                  <a16:creationId xmlns:a16="http://schemas.microsoft.com/office/drawing/2014/main" id="{2B2DDB23-80F1-D1F2-D85D-F1F7B8D1A671}"/>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3" name="Freeform 78">
              <a:extLst>
                <a:ext uri="{FF2B5EF4-FFF2-40B4-BE49-F238E27FC236}">
                  <a16:creationId xmlns:a16="http://schemas.microsoft.com/office/drawing/2014/main" id="{F6615713-7FB6-6416-E76C-40707BA1776D}"/>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4" name="Freeform 79">
              <a:extLst>
                <a:ext uri="{FF2B5EF4-FFF2-40B4-BE49-F238E27FC236}">
                  <a16:creationId xmlns:a16="http://schemas.microsoft.com/office/drawing/2014/main" id="{BA2CEA44-1C24-B4FD-3078-0E2A2DFB6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5" name="Freeform 80">
              <a:extLst>
                <a:ext uri="{FF2B5EF4-FFF2-40B4-BE49-F238E27FC236}">
                  <a16:creationId xmlns:a16="http://schemas.microsoft.com/office/drawing/2014/main" id="{92EC1FE1-3C17-4D7E-3F71-DE751371CDAF}"/>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6" name="Freeform 81">
              <a:extLst>
                <a:ext uri="{FF2B5EF4-FFF2-40B4-BE49-F238E27FC236}">
                  <a16:creationId xmlns:a16="http://schemas.microsoft.com/office/drawing/2014/main" id="{4908E6FB-982E-617F-E369-95A182846436}"/>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7" name="Freeform 82">
              <a:extLst>
                <a:ext uri="{FF2B5EF4-FFF2-40B4-BE49-F238E27FC236}">
                  <a16:creationId xmlns:a16="http://schemas.microsoft.com/office/drawing/2014/main" id="{CE90D2D8-0043-4773-63BF-CEC387655028}"/>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8" name="Freeform 83">
              <a:extLst>
                <a:ext uri="{FF2B5EF4-FFF2-40B4-BE49-F238E27FC236}">
                  <a16:creationId xmlns:a16="http://schemas.microsoft.com/office/drawing/2014/main" id="{D8EDFA56-E8E7-330B-11AA-BB3DBA9EAFFC}"/>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09" name="Freeform 84">
              <a:extLst>
                <a:ext uri="{FF2B5EF4-FFF2-40B4-BE49-F238E27FC236}">
                  <a16:creationId xmlns:a16="http://schemas.microsoft.com/office/drawing/2014/main" id="{7A2C99EE-6A1E-79A4-0D89-0E3AE8D6E061}"/>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0" name="Freeform 85">
              <a:extLst>
                <a:ext uri="{FF2B5EF4-FFF2-40B4-BE49-F238E27FC236}">
                  <a16:creationId xmlns:a16="http://schemas.microsoft.com/office/drawing/2014/main" id="{E522A093-7EFC-8F5E-D0A2-32522D624F7A}"/>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1" name="Freeform 86">
              <a:extLst>
                <a:ext uri="{FF2B5EF4-FFF2-40B4-BE49-F238E27FC236}">
                  <a16:creationId xmlns:a16="http://schemas.microsoft.com/office/drawing/2014/main" id="{BF3A15BB-9738-D555-5388-89FB5343C7C2}"/>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2" name="Freeform 87">
              <a:extLst>
                <a:ext uri="{FF2B5EF4-FFF2-40B4-BE49-F238E27FC236}">
                  <a16:creationId xmlns:a16="http://schemas.microsoft.com/office/drawing/2014/main" id="{88A7BBF2-89DE-DDAE-E08F-BBAB11889068}"/>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3" name="Freeform 88">
              <a:extLst>
                <a:ext uri="{FF2B5EF4-FFF2-40B4-BE49-F238E27FC236}">
                  <a16:creationId xmlns:a16="http://schemas.microsoft.com/office/drawing/2014/main" id="{3706574C-6072-3A99-2890-F370081466DE}"/>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4" name="Freeform 89">
              <a:extLst>
                <a:ext uri="{FF2B5EF4-FFF2-40B4-BE49-F238E27FC236}">
                  <a16:creationId xmlns:a16="http://schemas.microsoft.com/office/drawing/2014/main" id="{15D31C55-20D6-7388-8A37-620F88F3BBB4}"/>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5" name="Freeform 90">
              <a:extLst>
                <a:ext uri="{FF2B5EF4-FFF2-40B4-BE49-F238E27FC236}">
                  <a16:creationId xmlns:a16="http://schemas.microsoft.com/office/drawing/2014/main" id="{40E8F56D-6486-B918-DEC7-61CBFD318781}"/>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6" name="Freeform 91">
              <a:extLst>
                <a:ext uri="{FF2B5EF4-FFF2-40B4-BE49-F238E27FC236}">
                  <a16:creationId xmlns:a16="http://schemas.microsoft.com/office/drawing/2014/main" id="{05A5286A-083B-41C1-27AD-5832107051EB}"/>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7" name="Freeform 92">
              <a:extLst>
                <a:ext uri="{FF2B5EF4-FFF2-40B4-BE49-F238E27FC236}">
                  <a16:creationId xmlns:a16="http://schemas.microsoft.com/office/drawing/2014/main" id="{2410CB20-1202-427D-0815-0B960360C97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8" name="Freeform 93">
              <a:extLst>
                <a:ext uri="{FF2B5EF4-FFF2-40B4-BE49-F238E27FC236}">
                  <a16:creationId xmlns:a16="http://schemas.microsoft.com/office/drawing/2014/main" id="{1555D741-27D8-87AF-399F-DF1E5516472C}"/>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19" name="Freeform 94">
              <a:extLst>
                <a:ext uri="{FF2B5EF4-FFF2-40B4-BE49-F238E27FC236}">
                  <a16:creationId xmlns:a16="http://schemas.microsoft.com/office/drawing/2014/main" id="{D17BE185-33D5-EE65-02DC-7FB72EFD1556}"/>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0" name="Freeform 95">
              <a:extLst>
                <a:ext uri="{FF2B5EF4-FFF2-40B4-BE49-F238E27FC236}">
                  <a16:creationId xmlns:a16="http://schemas.microsoft.com/office/drawing/2014/main" id="{F8D220CB-5A1E-6BAB-7028-E2CF2FCB634C}"/>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1" name="Freeform 96">
              <a:extLst>
                <a:ext uri="{FF2B5EF4-FFF2-40B4-BE49-F238E27FC236}">
                  <a16:creationId xmlns:a16="http://schemas.microsoft.com/office/drawing/2014/main" id="{8D264FD6-747D-242C-9D7F-56AC2D6FAA8A}"/>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2" name="Freeform 97">
              <a:extLst>
                <a:ext uri="{FF2B5EF4-FFF2-40B4-BE49-F238E27FC236}">
                  <a16:creationId xmlns:a16="http://schemas.microsoft.com/office/drawing/2014/main" id="{112AFF77-3FC1-E98A-078C-640912E39835}"/>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3" name="Freeform 98">
              <a:extLst>
                <a:ext uri="{FF2B5EF4-FFF2-40B4-BE49-F238E27FC236}">
                  <a16:creationId xmlns:a16="http://schemas.microsoft.com/office/drawing/2014/main" id="{B89115EA-4454-959E-22DC-D68CA11689E6}"/>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4" name="Freeform 99">
              <a:extLst>
                <a:ext uri="{FF2B5EF4-FFF2-40B4-BE49-F238E27FC236}">
                  <a16:creationId xmlns:a16="http://schemas.microsoft.com/office/drawing/2014/main" id="{E4570F47-076C-2B39-60EE-005663FDD16F}"/>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5" name="Freeform 100">
              <a:extLst>
                <a:ext uri="{FF2B5EF4-FFF2-40B4-BE49-F238E27FC236}">
                  <a16:creationId xmlns:a16="http://schemas.microsoft.com/office/drawing/2014/main" id="{D734835D-2544-9D7F-C9E0-10849D884FCB}"/>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6" name="Freeform 101">
              <a:extLst>
                <a:ext uri="{FF2B5EF4-FFF2-40B4-BE49-F238E27FC236}">
                  <a16:creationId xmlns:a16="http://schemas.microsoft.com/office/drawing/2014/main" id="{1297B184-0E41-8B3E-8BFC-3FC42CC2914E}"/>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7" name="Freeform 102">
              <a:extLst>
                <a:ext uri="{FF2B5EF4-FFF2-40B4-BE49-F238E27FC236}">
                  <a16:creationId xmlns:a16="http://schemas.microsoft.com/office/drawing/2014/main" id="{DC457DB1-1030-98F9-45BD-45E4F6D23DD3}"/>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8" name="Freeform 103">
              <a:extLst>
                <a:ext uri="{FF2B5EF4-FFF2-40B4-BE49-F238E27FC236}">
                  <a16:creationId xmlns:a16="http://schemas.microsoft.com/office/drawing/2014/main" id="{234118C9-7070-C815-15C1-2C7327B34DCD}"/>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29" name="Freeform 104">
              <a:extLst>
                <a:ext uri="{FF2B5EF4-FFF2-40B4-BE49-F238E27FC236}">
                  <a16:creationId xmlns:a16="http://schemas.microsoft.com/office/drawing/2014/main" id="{7CDBB8C0-E358-210E-A469-C35AFBEC37B6}"/>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0" name="Freeform 105">
              <a:extLst>
                <a:ext uri="{FF2B5EF4-FFF2-40B4-BE49-F238E27FC236}">
                  <a16:creationId xmlns:a16="http://schemas.microsoft.com/office/drawing/2014/main" id="{28C35701-3E1D-7045-52B4-A645A9834EC8}"/>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1" name="Freeform 106">
              <a:extLst>
                <a:ext uri="{FF2B5EF4-FFF2-40B4-BE49-F238E27FC236}">
                  <a16:creationId xmlns:a16="http://schemas.microsoft.com/office/drawing/2014/main" id="{E2CDF794-BD07-F153-8DD8-B763891BA401}"/>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2" name="Freeform 107">
              <a:extLst>
                <a:ext uri="{FF2B5EF4-FFF2-40B4-BE49-F238E27FC236}">
                  <a16:creationId xmlns:a16="http://schemas.microsoft.com/office/drawing/2014/main" id="{464EE8D2-FBE4-CE1C-7BBC-5ED7AE9B5285}"/>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3" name="Freeform 108">
              <a:extLst>
                <a:ext uri="{FF2B5EF4-FFF2-40B4-BE49-F238E27FC236}">
                  <a16:creationId xmlns:a16="http://schemas.microsoft.com/office/drawing/2014/main" id="{BD2CBE16-0688-B04D-227F-900D981C0A2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4" name="Freeform 109">
              <a:extLst>
                <a:ext uri="{FF2B5EF4-FFF2-40B4-BE49-F238E27FC236}">
                  <a16:creationId xmlns:a16="http://schemas.microsoft.com/office/drawing/2014/main" id="{D9C19E8B-BF89-3650-3192-F39501BB40AA}"/>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5" name="Freeform 110">
              <a:extLst>
                <a:ext uri="{FF2B5EF4-FFF2-40B4-BE49-F238E27FC236}">
                  <a16:creationId xmlns:a16="http://schemas.microsoft.com/office/drawing/2014/main" id="{0761C4DB-5C03-31FC-6601-164FA1508D0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6" name="Rectangle 111">
              <a:extLst>
                <a:ext uri="{FF2B5EF4-FFF2-40B4-BE49-F238E27FC236}">
                  <a16:creationId xmlns:a16="http://schemas.microsoft.com/office/drawing/2014/main" id="{3E9C7101-5FDC-811B-284D-08EE2BF14315}"/>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7" name="Freeform 112">
              <a:extLst>
                <a:ext uri="{FF2B5EF4-FFF2-40B4-BE49-F238E27FC236}">
                  <a16:creationId xmlns:a16="http://schemas.microsoft.com/office/drawing/2014/main" id="{31076F7E-F783-2041-3815-FEA67FC14336}"/>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8" name="Freeform 113">
              <a:extLst>
                <a:ext uri="{FF2B5EF4-FFF2-40B4-BE49-F238E27FC236}">
                  <a16:creationId xmlns:a16="http://schemas.microsoft.com/office/drawing/2014/main" id="{E96CAFED-E5F0-6A21-2549-015747FDC982}"/>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39" name="Freeform 114">
              <a:extLst>
                <a:ext uri="{FF2B5EF4-FFF2-40B4-BE49-F238E27FC236}">
                  <a16:creationId xmlns:a16="http://schemas.microsoft.com/office/drawing/2014/main" id="{A8947E68-A5A0-CE95-FAF9-F4025904AF4E}"/>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0" name="Freeform 115">
              <a:extLst>
                <a:ext uri="{FF2B5EF4-FFF2-40B4-BE49-F238E27FC236}">
                  <a16:creationId xmlns:a16="http://schemas.microsoft.com/office/drawing/2014/main" id="{687A410D-C4BB-C7CA-FC48-D9F780B2AC87}"/>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1" name="Freeform 116">
              <a:extLst>
                <a:ext uri="{FF2B5EF4-FFF2-40B4-BE49-F238E27FC236}">
                  <a16:creationId xmlns:a16="http://schemas.microsoft.com/office/drawing/2014/main" id="{91E0EBA8-BDF7-14E3-40D3-CED98FAF24E4}"/>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2" name="Freeform 117">
              <a:extLst>
                <a:ext uri="{FF2B5EF4-FFF2-40B4-BE49-F238E27FC236}">
                  <a16:creationId xmlns:a16="http://schemas.microsoft.com/office/drawing/2014/main" id="{2377A571-78C1-2EAA-2684-BB223668FE93}"/>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3" name="Freeform 118">
              <a:extLst>
                <a:ext uri="{FF2B5EF4-FFF2-40B4-BE49-F238E27FC236}">
                  <a16:creationId xmlns:a16="http://schemas.microsoft.com/office/drawing/2014/main" id="{D0C0C875-29B6-6CB4-3394-3265554CB1E6}"/>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4" name="Freeform 119">
              <a:extLst>
                <a:ext uri="{FF2B5EF4-FFF2-40B4-BE49-F238E27FC236}">
                  <a16:creationId xmlns:a16="http://schemas.microsoft.com/office/drawing/2014/main" id="{4BBAB8BE-05BB-F445-75E1-17B93BB2E559}"/>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5" name="Freeform 120">
              <a:extLst>
                <a:ext uri="{FF2B5EF4-FFF2-40B4-BE49-F238E27FC236}">
                  <a16:creationId xmlns:a16="http://schemas.microsoft.com/office/drawing/2014/main" id="{BF46F5E6-E08C-CD13-79A7-94A5FF99DEE5}"/>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6" name="Freeform 121">
              <a:extLst>
                <a:ext uri="{FF2B5EF4-FFF2-40B4-BE49-F238E27FC236}">
                  <a16:creationId xmlns:a16="http://schemas.microsoft.com/office/drawing/2014/main" id="{53683F77-2867-F2FE-0CC5-56B40A3F31A9}"/>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7" name="Freeform 122">
              <a:extLst>
                <a:ext uri="{FF2B5EF4-FFF2-40B4-BE49-F238E27FC236}">
                  <a16:creationId xmlns:a16="http://schemas.microsoft.com/office/drawing/2014/main" id="{82B15028-B32F-1C17-3E7F-A1578114780D}"/>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8" name="Freeform 123">
              <a:extLst>
                <a:ext uri="{FF2B5EF4-FFF2-40B4-BE49-F238E27FC236}">
                  <a16:creationId xmlns:a16="http://schemas.microsoft.com/office/drawing/2014/main" id="{B10FAB72-1F06-30B2-65D8-E190DB8F8EA7}"/>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49" name="Freeform 124">
              <a:extLst>
                <a:ext uri="{FF2B5EF4-FFF2-40B4-BE49-F238E27FC236}">
                  <a16:creationId xmlns:a16="http://schemas.microsoft.com/office/drawing/2014/main" id="{C593409A-46F9-8A6F-4AF4-5D2AB23921EC}"/>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0" name="Freeform 125">
              <a:extLst>
                <a:ext uri="{FF2B5EF4-FFF2-40B4-BE49-F238E27FC236}">
                  <a16:creationId xmlns:a16="http://schemas.microsoft.com/office/drawing/2014/main" id="{0ABAF707-BEC7-BEDB-2573-1485EBEE74C8}"/>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1" name="Freeform 126">
              <a:extLst>
                <a:ext uri="{FF2B5EF4-FFF2-40B4-BE49-F238E27FC236}">
                  <a16:creationId xmlns:a16="http://schemas.microsoft.com/office/drawing/2014/main" id="{56276818-BD2D-4548-5DD8-24E15525648D}"/>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2" name="Freeform 127">
              <a:extLst>
                <a:ext uri="{FF2B5EF4-FFF2-40B4-BE49-F238E27FC236}">
                  <a16:creationId xmlns:a16="http://schemas.microsoft.com/office/drawing/2014/main" id="{E97AF39D-64A6-E903-0083-51A399B106EC}"/>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3" name="Freeform 128">
              <a:extLst>
                <a:ext uri="{FF2B5EF4-FFF2-40B4-BE49-F238E27FC236}">
                  <a16:creationId xmlns:a16="http://schemas.microsoft.com/office/drawing/2014/main" id="{C9744101-2049-CBD3-D7B3-9EB79041F1E1}"/>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4" name="Freeform 129">
              <a:extLst>
                <a:ext uri="{FF2B5EF4-FFF2-40B4-BE49-F238E27FC236}">
                  <a16:creationId xmlns:a16="http://schemas.microsoft.com/office/drawing/2014/main" id="{67223AA5-AF31-7A88-0525-F6C37F642964}"/>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5" name="Freeform 130">
              <a:extLst>
                <a:ext uri="{FF2B5EF4-FFF2-40B4-BE49-F238E27FC236}">
                  <a16:creationId xmlns:a16="http://schemas.microsoft.com/office/drawing/2014/main" id="{5F3B03EB-D4FE-2387-2DA2-80E0DD9C2A81}"/>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6" name="Freeform 131">
              <a:extLst>
                <a:ext uri="{FF2B5EF4-FFF2-40B4-BE49-F238E27FC236}">
                  <a16:creationId xmlns:a16="http://schemas.microsoft.com/office/drawing/2014/main" id="{95EF162A-42DC-AC4A-CD27-BDFE03CAA6D3}"/>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7" name="Freeform 132">
              <a:extLst>
                <a:ext uri="{FF2B5EF4-FFF2-40B4-BE49-F238E27FC236}">
                  <a16:creationId xmlns:a16="http://schemas.microsoft.com/office/drawing/2014/main" id="{7DC9259C-BEBA-4653-9A95-7D60BF89F801}"/>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8" name="Freeform 133">
              <a:extLst>
                <a:ext uri="{FF2B5EF4-FFF2-40B4-BE49-F238E27FC236}">
                  <a16:creationId xmlns:a16="http://schemas.microsoft.com/office/drawing/2014/main" id="{7BA5766B-48A3-BE32-5010-9558A166F4E3}"/>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59" name="Freeform 134">
              <a:extLst>
                <a:ext uri="{FF2B5EF4-FFF2-40B4-BE49-F238E27FC236}">
                  <a16:creationId xmlns:a16="http://schemas.microsoft.com/office/drawing/2014/main" id="{A52870C5-3072-B060-7EF1-E9FD5BCA859B}"/>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0" name="Freeform 135">
              <a:extLst>
                <a:ext uri="{FF2B5EF4-FFF2-40B4-BE49-F238E27FC236}">
                  <a16:creationId xmlns:a16="http://schemas.microsoft.com/office/drawing/2014/main" id="{D76D4344-BB30-9F58-7FFF-36D1409B77CB}"/>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1" name="Freeform 136">
              <a:extLst>
                <a:ext uri="{FF2B5EF4-FFF2-40B4-BE49-F238E27FC236}">
                  <a16:creationId xmlns:a16="http://schemas.microsoft.com/office/drawing/2014/main" id="{F2AC888E-4459-3F7E-35A1-DF269D5E5B1B}"/>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2" name="Freeform 137">
              <a:extLst>
                <a:ext uri="{FF2B5EF4-FFF2-40B4-BE49-F238E27FC236}">
                  <a16:creationId xmlns:a16="http://schemas.microsoft.com/office/drawing/2014/main" id="{C14DF244-B8C1-D235-C67E-68EE05EB9B98}"/>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3" name="Freeform 138">
              <a:extLst>
                <a:ext uri="{FF2B5EF4-FFF2-40B4-BE49-F238E27FC236}">
                  <a16:creationId xmlns:a16="http://schemas.microsoft.com/office/drawing/2014/main" id="{02F32EB1-8F2C-0B20-C910-7E9E64A1BDB4}"/>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4" name="Freeform 139">
              <a:extLst>
                <a:ext uri="{FF2B5EF4-FFF2-40B4-BE49-F238E27FC236}">
                  <a16:creationId xmlns:a16="http://schemas.microsoft.com/office/drawing/2014/main" id="{7E5EB8B7-543C-E03D-4CC3-9849AA440415}"/>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5" name="Freeform 140">
              <a:extLst>
                <a:ext uri="{FF2B5EF4-FFF2-40B4-BE49-F238E27FC236}">
                  <a16:creationId xmlns:a16="http://schemas.microsoft.com/office/drawing/2014/main" id="{25CD75F4-1924-4BAD-F8F5-3B7FF73F7ACF}"/>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6" name="Freeform 141">
              <a:extLst>
                <a:ext uri="{FF2B5EF4-FFF2-40B4-BE49-F238E27FC236}">
                  <a16:creationId xmlns:a16="http://schemas.microsoft.com/office/drawing/2014/main" id="{60C10DC8-E445-CC4E-817F-E07AA441D872}"/>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7" name="Freeform 142">
              <a:extLst>
                <a:ext uri="{FF2B5EF4-FFF2-40B4-BE49-F238E27FC236}">
                  <a16:creationId xmlns:a16="http://schemas.microsoft.com/office/drawing/2014/main" id="{15187B55-8B21-A3CA-324E-992AB86CDE0D}"/>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8" name="Freeform 143">
              <a:extLst>
                <a:ext uri="{FF2B5EF4-FFF2-40B4-BE49-F238E27FC236}">
                  <a16:creationId xmlns:a16="http://schemas.microsoft.com/office/drawing/2014/main" id="{21B12169-8C6B-0133-FEC2-6D76BC11264E}"/>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69" name="Freeform 144">
              <a:extLst>
                <a:ext uri="{FF2B5EF4-FFF2-40B4-BE49-F238E27FC236}">
                  <a16:creationId xmlns:a16="http://schemas.microsoft.com/office/drawing/2014/main" id="{0A5F13F0-F373-10DB-9644-95472683043D}"/>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0" name="Freeform 145">
              <a:extLst>
                <a:ext uri="{FF2B5EF4-FFF2-40B4-BE49-F238E27FC236}">
                  <a16:creationId xmlns:a16="http://schemas.microsoft.com/office/drawing/2014/main" id="{0E83774C-738C-EAC3-F35B-B4E8B1743E18}"/>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1" name="Freeform 146">
              <a:extLst>
                <a:ext uri="{FF2B5EF4-FFF2-40B4-BE49-F238E27FC236}">
                  <a16:creationId xmlns:a16="http://schemas.microsoft.com/office/drawing/2014/main" id="{E98A5FA8-0271-411A-05A4-271C23C160C8}"/>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2" name="Freeform 147">
              <a:extLst>
                <a:ext uri="{FF2B5EF4-FFF2-40B4-BE49-F238E27FC236}">
                  <a16:creationId xmlns:a16="http://schemas.microsoft.com/office/drawing/2014/main" id="{4E22159F-2007-AD00-DCBB-C60B019B2225}"/>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3" name="Freeform 148">
              <a:extLst>
                <a:ext uri="{FF2B5EF4-FFF2-40B4-BE49-F238E27FC236}">
                  <a16:creationId xmlns:a16="http://schemas.microsoft.com/office/drawing/2014/main" id="{0622B37B-264A-CE3E-7FA8-0C7B8A9DA086}"/>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4" name="Freeform 149">
              <a:extLst>
                <a:ext uri="{FF2B5EF4-FFF2-40B4-BE49-F238E27FC236}">
                  <a16:creationId xmlns:a16="http://schemas.microsoft.com/office/drawing/2014/main" id="{3B9982AC-F2DF-E7D1-31BB-00F0F58CC925}"/>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5" name="Freeform 150">
              <a:extLst>
                <a:ext uri="{FF2B5EF4-FFF2-40B4-BE49-F238E27FC236}">
                  <a16:creationId xmlns:a16="http://schemas.microsoft.com/office/drawing/2014/main" id="{EEA2C895-57AD-0BDC-5C31-3CD4AD4ED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6" name="Freeform 151">
              <a:extLst>
                <a:ext uri="{FF2B5EF4-FFF2-40B4-BE49-F238E27FC236}">
                  <a16:creationId xmlns:a16="http://schemas.microsoft.com/office/drawing/2014/main" id="{FF9B83BA-9935-8171-606F-31D6B532BBFA}"/>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7" name="Freeform 152">
              <a:extLst>
                <a:ext uri="{FF2B5EF4-FFF2-40B4-BE49-F238E27FC236}">
                  <a16:creationId xmlns:a16="http://schemas.microsoft.com/office/drawing/2014/main" id="{CB532F8F-ED1D-380C-24CC-89E652DC9E0B}"/>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8" name="Freeform 153">
              <a:extLst>
                <a:ext uri="{FF2B5EF4-FFF2-40B4-BE49-F238E27FC236}">
                  <a16:creationId xmlns:a16="http://schemas.microsoft.com/office/drawing/2014/main" id="{AC7C4C11-460F-27B2-8D39-EEB0F2F1E5F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79" name="Freeform 154">
              <a:extLst>
                <a:ext uri="{FF2B5EF4-FFF2-40B4-BE49-F238E27FC236}">
                  <a16:creationId xmlns:a16="http://schemas.microsoft.com/office/drawing/2014/main" id="{AA3C7718-B934-B8A7-7D40-4AA7F45CCFE9}"/>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0" name="Freeform 155">
              <a:extLst>
                <a:ext uri="{FF2B5EF4-FFF2-40B4-BE49-F238E27FC236}">
                  <a16:creationId xmlns:a16="http://schemas.microsoft.com/office/drawing/2014/main" id="{A4DF88EC-CE2D-F438-C824-7ECBAA5AF1B1}"/>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1" name="Freeform 156">
              <a:extLst>
                <a:ext uri="{FF2B5EF4-FFF2-40B4-BE49-F238E27FC236}">
                  <a16:creationId xmlns:a16="http://schemas.microsoft.com/office/drawing/2014/main" id="{D40A4916-40E9-038E-7B2B-81A1E789C314}"/>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2" name="Freeform 157">
              <a:extLst>
                <a:ext uri="{FF2B5EF4-FFF2-40B4-BE49-F238E27FC236}">
                  <a16:creationId xmlns:a16="http://schemas.microsoft.com/office/drawing/2014/main" id="{C3131D07-0C23-6AA9-D25A-466A03BAE5F6}"/>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3" name="Freeform 158">
              <a:extLst>
                <a:ext uri="{FF2B5EF4-FFF2-40B4-BE49-F238E27FC236}">
                  <a16:creationId xmlns:a16="http://schemas.microsoft.com/office/drawing/2014/main" id="{DCDE02CF-ED2B-A934-8274-811B7105C0B5}"/>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4" name="Freeform 159">
              <a:extLst>
                <a:ext uri="{FF2B5EF4-FFF2-40B4-BE49-F238E27FC236}">
                  <a16:creationId xmlns:a16="http://schemas.microsoft.com/office/drawing/2014/main" id="{57481A8B-B362-1A8B-2EDA-E7C974134A8D}"/>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5" name="Freeform 160">
              <a:extLst>
                <a:ext uri="{FF2B5EF4-FFF2-40B4-BE49-F238E27FC236}">
                  <a16:creationId xmlns:a16="http://schemas.microsoft.com/office/drawing/2014/main" id="{877A5F13-3289-3577-B985-8D79F56B4DF7}"/>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6" name="Freeform 161">
              <a:extLst>
                <a:ext uri="{FF2B5EF4-FFF2-40B4-BE49-F238E27FC236}">
                  <a16:creationId xmlns:a16="http://schemas.microsoft.com/office/drawing/2014/main" id="{B6B174D9-9888-351D-EDEC-FA30C74F012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7" name="Freeform 162">
              <a:extLst>
                <a:ext uri="{FF2B5EF4-FFF2-40B4-BE49-F238E27FC236}">
                  <a16:creationId xmlns:a16="http://schemas.microsoft.com/office/drawing/2014/main" id="{DA652613-1A72-53F7-39B7-5148CFF9CC89}"/>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8" name="Freeform 163">
              <a:extLst>
                <a:ext uri="{FF2B5EF4-FFF2-40B4-BE49-F238E27FC236}">
                  <a16:creationId xmlns:a16="http://schemas.microsoft.com/office/drawing/2014/main" id="{6D4F5909-6C4B-6148-4DE5-A0F4C619D9B2}"/>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89" name="Freeform 164">
              <a:extLst>
                <a:ext uri="{FF2B5EF4-FFF2-40B4-BE49-F238E27FC236}">
                  <a16:creationId xmlns:a16="http://schemas.microsoft.com/office/drawing/2014/main" id="{78903D35-9C69-7F08-7164-B82D00FC1B61}"/>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0" name="Freeform 165">
              <a:extLst>
                <a:ext uri="{FF2B5EF4-FFF2-40B4-BE49-F238E27FC236}">
                  <a16:creationId xmlns:a16="http://schemas.microsoft.com/office/drawing/2014/main" id="{A73DA238-A30E-EB3D-382C-D2BC2964DFED}"/>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1" name="Freeform 166">
              <a:extLst>
                <a:ext uri="{FF2B5EF4-FFF2-40B4-BE49-F238E27FC236}">
                  <a16:creationId xmlns:a16="http://schemas.microsoft.com/office/drawing/2014/main" id="{5BE114AE-920F-7507-B559-0D0F23661B1B}"/>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2" name="Freeform 167">
              <a:extLst>
                <a:ext uri="{FF2B5EF4-FFF2-40B4-BE49-F238E27FC236}">
                  <a16:creationId xmlns:a16="http://schemas.microsoft.com/office/drawing/2014/main" id="{F14D1B92-F31A-3119-4B91-17DBB1A0E23B}"/>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3" name="Freeform 168">
              <a:extLst>
                <a:ext uri="{FF2B5EF4-FFF2-40B4-BE49-F238E27FC236}">
                  <a16:creationId xmlns:a16="http://schemas.microsoft.com/office/drawing/2014/main" id="{87752A24-23FE-0B98-6B81-27876F5226FD}"/>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4" name="Freeform 169">
              <a:extLst>
                <a:ext uri="{FF2B5EF4-FFF2-40B4-BE49-F238E27FC236}">
                  <a16:creationId xmlns:a16="http://schemas.microsoft.com/office/drawing/2014/main" id="{AEE9CB70-29E7-9D2B-C62D-69AD3B8E99C7}"/>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5" name="Freeform 170">
              <a:extLst>
                <a:ext uri="{FF2B5EF4-FFF2-40B4-BE49-F238E27FC236}">
                  <a16:creationId xmlns:a16="http://schemas.microsoft.com/office/drawing/2014/main" id="{FB47CFF7-B045-146C-DD7D-CEEC4D7529B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6" name="Freeform 171">
              <a:extLst>
                <a:ext uri="{FF2B5EF4-FFF2-40B4-BE49-F238E27FC236}">
                  <a16:creationId xmlns:a16="http://schemas.microsoft.com/office/drawing/2014/main" id="{1C26954C-D67E-F5D7-B441-B3C176459E79}"/>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7" name="Freeform 172">
              <a:extLst>
                <a:ext uri="{FF2B5EF4-FFF2-40B4-BE49-F238E27FC236}">
                  <a16:creationId xmlns:a16="http://schemas.microsoft.com/office/drawing/2014/main" id="{EB925BD1-CFF1-82F4-3A89-4D66BC787AF4}"/>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8" name="Freeform 173">
              <a:extLst>
                <a:ext uri="{FF2B5EF4-FFF2-40B4-BE49-F238E27FC236}">
                  <a16:creationId xmlns:a16="http://schemas.microsoft.com/office/drawing/2014/main" id="{3E4D94E2-1E76-1A18-BF82-96C31B92B68E}"/>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199" name="Freeform 174">
              <a:extLst>
                <a:ext uri="{FF2B5EF4-FFF2-40B4-BE49-F238E27FC236}">
                  <a16:creationId xmlns:a16="http://schemas.microsoft.com/office/drawing/2014/main" id="{0E146347-B651-57D5-6F8D-43F9321C8E3E}"/>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0" name="Freeform 175">
              <a:extLst>
                <a:ext uri="{FF2B5EF4-FFF2-40B4-BE49-F238E27FC236}">
                  <a16:creationId xmlns:a16="http://schemas.microsoft.com/office/drawing/2014/main" id="{875903CE-0693-939A-1234-4D67C75732A4}"/>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1" name="Freeform 176">
              <a:extLst>
                <a:ext uri="{FF2B5EF4-FFF2-40B4-BE49-F238E27FC236}">
                  <a16:creationId xmlns:a16="http://schemas.microsoft.com/office/drawing/2014/main" id="{F566DEFE-3050-AA44-8ED3-6FD67DB0CF84}"/>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2" name="Freeform 177">
              <a:extLst>
                <a:ext uri="{FF2B5EF4-FFF2-40B4-BE49-F238E27FC236}">
                  <a16:creationId xmlns:a16="http://schemas.microsoft.com/office/drawing/2014/main" id="{486290C8-2E98-09E6-0D24-C728E250E58D}"/>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3" name="Freeform 178">
              <a:extLst>
                <a:ext uri="{FF2B5EF4-FFF2-40B4-BE49-F238E27FC236}">
                  <a16:creationId xmlns:a16="http://schemas.microsoft.com/office/drawing/2014/main" id="{D113B804-4745-7033-E5C4-5DCE422FD1C4}"/>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4" name="Freeform 179">
              <a:extLst>
                <a:ext uri="{FF2B5EF4-FFF2-40B4-BE49-F238E27FC236}">
                  <a16:creationId xmlns:a16="http://schemas.microsoft.com/office/drawing/2014/main" id="{F30E53F4-BBFA-4C2E-13BB-E255A109774B}"/>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5" name="Freeform 180">
              <a:extLst>
                <a:ext uri="{FF2B5EF4-FFF2-40B4-BE49-F238E27FC236}">
                  <a16:creationId xmlns:a16="http://schemas.microsoft.com/office/drawing/2014/main" id="{79A4FF3F-FB91-31A6-3BBF-C61B653A066D}"/>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6" name="Freeform 181">
              <a:extLst>
                <a:ext uri="{FF2B5EF4-FFF2-40B4-BE49-F238E27FC236}">
                  <a16:creationId xmlns:a16="http://schemas.microsoft.com/office/drawing/2014/main" id="{5F8D2A22-2CF2-14FC-2EB6-905AD7942960}"/>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7" name="Freeform 182">
              <a:extLst>
                <a:ext uri="{FF2B5EF4-FFF2-40B4-BE49-F238E27FC236}">
                  <a16:creationId xmlns:a16="http://schemas.microsoft.com/office/drawing/2014/main" id="{070F1B4E-43A8-B0BE-C400-858236866580}"/>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8" name="Freeform 183">
              <a:extLst>
                <a:ext uri="{FF2B5EF4-FFF2-40B4-BE49-F238E27FC236}">
                  <a16:creationId xmlns:a16="http://schemas.microsoft.com/office/drawing/2014/main" id="{51DF7BA7-B33D-672E-B2E0-69C1BB08437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09" name="Freeform 184">
              <a:extLst>
                <a:ext uri="{FF2B5EF4-FFF2-40B4-BE49-F238E27FC236}">
                  <a16:creationId xmlns:a16="http://schemas.microsoft.com/office/drawing/2014/main" id="{CB2DA048-5C2F-43C7-DCE1-A73CA887E336}"/>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0" name="Freeform 185">
              <a:extLst>
                <a:ext uri="{FF2B5EF4-FFF2-40B4-BE49-F238E27FC236}">
                  <a16:creationId xmlns:a16="http://schemas.microsoft.com/office/drawing/2014/main" id="{F0F07F1C-FAB0-E37A-6073-C6D62411BF91}"/>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1" name="Freeform 186">
              <a:extLst>
                <a:ext uri="{FF2B5EF4-FFF2-40B4-BE49-F238E27FC236}">
                  <a16:creationId xmlns:a16="http://schemas.microsoft.com/office/drawing/2014/main" id="{2C32A93E-CA3B-9DD1-BE59-5A57D83E6F21}"/>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2" name="Freeform 187">
              <a:extLst>
                <a:ext uri="{FF2B5EF4-FFF2-40B4-BE49-F238E27FC236}">
                  <a16:creationId xmlns:a16="http://schemas.microsoft.com/office/drawing/2014/main" id="{07E34202-E951-8C0F-445B-323BD9EB0CCF}"/>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3" name="Freeform 188">
              <a:extLst>
                <a:ext uri="{FF2B5EF4-FFF2-40B4-BE49-F238E27FC236}">
                  <a16:creationId xmlns:a16="http://schemas.microsoft.com/office/drawing/2014/main" id="{98CE82DC-74F8-7A3C-2870-E2D4EEE621D3}"/>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4" name="Freeform 189">
              <a:extLst>
                <a:ext uri="{FF2B5EF4-FFF2-40B4-BE49-F238E27FC236}">
                  <a16:creationId xmlns:a16="http://schemas.microsoft.com/office/drawing/2014/main" id="{11580E9D-D638-DD64-B7D8-BC2E27D55F14}"/>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5" name="Freeform 190">
              <a:extLst>
                <a:ext uri="{FF2B5EF4-FFF2-40B4-BE49-F238E27FC236}">
                  <a16:creationId xmlns:a16="http://schemas.microsoft.com/office/drawing/2014/main" id="{18EBFA76-7A82-11B2-52B1-6976E9E526C7}"/>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6" name="Freeform 191">
              <a:extLst>
                <a:ext uri="{FF2B5EF4-FFF2-40B4-BE49-F238E27FC236}">
                  <a16:creationId xmlns:a16="http://schemas.microsoft.com/office/drawing/2014/main" id="{7B5E2D91-468A-0A26-D6E4-12D7BB808B74}"/>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7" name="Freeform 192">
              <a:extLst>
                <a:ext uri="{FF2B5EF4-FFF2-40B4-BE49-F238E27FC236}">
                  <a16:creationId xmlns:a16="http://schemas.microsoft.com/office/drawing/2014/main" id="{29536E69-5D28-4DCB-5C4E-48D949F0F1DD}"/>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8" name="Freeform 193">
              <a:extLst>
                <a:ext uri="{FF2B5EF4-FFF2-40B4-BE49-F238E27FC236}">
                  <a16:creationId xmlns:a16="http://schemas.microsoft.com/office/drawing/2014/main" id="{7D92CAD7-14EB-F05B-B805-8AC92E0A9F65}"/>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19" name="Freeform 194">
              <a:extLst>
                <a:ext uri="{FF2B5EF4-FFF2-40B4-BE49-F238E27FC236}">
                  <a16:creationId xmlns:a16="http://schemas.microsoft.com/office/drawing/2014/main" id="{2E6C5DDA-D25A-C9C5-70F5-9CF285501378}"/>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0" name="Freeform 195">
              <a:extLst>
                <a:ext uri="{FF2B5EF4-FFF2-40B4-BE49-F238E27FC236}">
                  <a16:creationId xmlns:a16="http://schemas.microsoft.com/office/drawing/2014/main" id="{138473E0-129F-C3C4-C0B9-4A8C28206ED3}"/>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1" name="Freeform 196">
              <a:extLst>
                <a:ext uri="{FF2B5EF4-FFF2-40B4-BE49-F238E27FC236}">
                  <a16:creationId xmlns:a16="http://schemas.microsoft.com/office/drawing/2014/main" id="{CDE3340C-3923-9509-AF2E-125D9E135A7C}"/>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2" name="Freeform 197">
              <a:extLst>
                <a:ext uri="{FF2B5EF4-FFF2-40B4-BE49-F238E27FC236}">
                  <a16:creationId xmlns:a16="http://schemas.microsoft.com/office/drawing/2014/main" id="{0113028C-2DAA-901F-37B7-E8B32183DEF0}"/>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3" name="Freeform 198">
              <a:extLst>
                <a:ext uri="{FF2B5EF4-FFF2-40B4-BE49-F238E27FC236}">
                  <a16:creationId xmlns:a16="http://schemas.microsoft.com/office/drawing/2014/main" id="{4E784333-2556-4630-9960-24BC0E999063}"/>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4" name="Freeform 199">
              <a:extLst>
                <a:ext uri="{FF2B5EF4-FFF2-40B4-BE49-F238E27FC236}">
                  <a16:creationId xmlns:a16="http://schemas.microsoft.com/office/drawing/2014/main" id="{4EDE9DD7-3A01-EC05-5CD0-4BDF60C5F20A}"/>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5" name="Freeform 200">
              <a:extLst>
                <a:ext uri="{FF2B5EF4-FFF2-40B4-BE49-F238E27FC236}">
                  <a16:creationId xmlns:a16="http://schemas.microsoft.com/office/drawing/2014/main" id="{5D8BAD76-7DA2-938A-CAA0-9984CD2E4D71}"/>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6" name="Freeform 201">
              <a:extLst>
                <a:ext uri="{FF2B5EF4-FFF2-40B4-BE49-F238E27FC236}">
                  <a16:creationId xmlns:a16="http://schemas.microsoft.com/office/drawing/2014/main" id="{916E843F-74DE-53AD-A648-020E02DC27C4}"/>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7" name="Freeform 202">
              <a:extLst>
                <a:ext uri="{FF2B5EF4-FFF2-40B4-BE49-F238E27FC236}">
                  <a16:creationId xmlns:a16="http://schemas.microsoft.com/office/drawing/2014/main" id="{B38C000D-9714-966B-4BD8-66B2240F65EA}"/>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8" name="Freeform 203">
              <a:extLst>
                <a:ext uri="{FF2B5EF4-FFF2-40B4-BE49-F238E27FC236}">
                  <a16:creationId xmlns:a16="http://schemas.microsoft.com/office/drawing/2014/main" id="{1913CAA7-C658-E700-3B98-8DD6533696A6}"/>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29" name="Freeform 204">
              <a:extLst>
                <a:ext uri="{FF2B5EF4-FFF2-40B4-BE49-F238E27FC236}">
                  <a16:creationId xmlns:a16="http://schemas.microsoft.com/office/drawing/2014/main" id="{FDED1FFB-D1D1-7165-CB2C-5B6DF2044932}"/>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0" name="Freeform 206">
              <a:extLst>
                <a:ext uri="{FF2B5EF4-FFF2-40B4-BE49-F238E27FC236}">
                  <a16:creationId xmlns:a16="http://schemas.microsoft.com/office/drawing/2014/main" id="{67DBCC8F-FB31-479A-1D03-2E1ED10BC68F}"/>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1" name="Freeform 207">
              <a:extLst>
                <a:ext uri="{FF2B5EF4-FFF2-40B4-BE49-F238E27FC236}">
                  <a16:creationId xmlns:a16="http://schemas.microsoft.com/office/drawing/2014/main" id="{1ACA702B-7D63-E1EF-A29A-82DBC36BF239}"/>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2" name="Freeform 208">
              <a:extLst>
                <a:ext uri="{FF2B5EF4-FFF2-40B4-BE49-F238E27FC236}">
                  <a16:creationId xmlns:a16="http://schemas.microsoft.com/office/drawing/2014/main" id="{F3BC68C1-6B21-CA8D-DFF7-8AB8E84FA322}"/>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3" name="Freeform 209">
              <a:extLst>
                <a:ext uri="{FF2B5EF4-FFF2-40B4-BE49-F238E27FC236}">
                  <a16:creationId xmlns:a16="http://schemas.microsoft.com/office/drawing/2014/main" id="{59764A67-C41D-22CE-5CAB-B32DCF32426E}"/>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4" name="Freeform 210">
              <a:extLst>
                <a:ext uri="{FF2B5EF4-FFF2-40B4-BE49-F238E27FC236}">
                  <a16:creationId xmlns:a16="http://schemas.microsoft.com/office/drawing/2014/main" id="{0FAABC54-92D2-876F-C9FC-53730BF8DA3B}"/>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5" name="Freeform 211">
              <a:extLst>
                <a:ext uri="{FF2B5EF4-FFF2-40B4-BE49-F238E27FC236}">
                  <a16:creationId xmlns:a16="http://schemas.microsoft.com/office/drawing/2014/main" id="{4846893F-3D92-6295-5D42-0566EE47EC2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6" name="Freeform 212">
              <a:extLst>
                <a:ext uri="{FF2B5EF4-FFF2-40B4-BE49-F238E27FC236}">
                  <a16:creationId xmlns:a16="http://schemas.microsoft.com/office/drawing/2014/main" id="{674BF299-063A-0E4D-B30C-B1196DF2BA0F}"/>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7" name="Freeform 213">
              <a:extLst>
                <a:ext uri="{FF2B5EF4-FFF2-40B4-BE49-F238E27FC236}">
                  <a16:creationId xmlns:a16="http://schemas.microsoft.com/office/drawing/2014/main" id="{474632C0-1D3B-DB1A-978A-E2B2DB7C900B}"/>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8" name="Freeform 214">
              <a:extLst>
                <a:ext uri="{FF2B5EF4-FFF2-40B4-BE49-F238E27FC236}">
                  <a16:creationId xmlns:a16="http://schemas.microsoft.com/office/drawing/2014/main" id="{F4C1BE23-0710-C8F6-63DB-E9EFA64BA178}"/>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39" name="Freeform 215">
              <a:extLst>
                <a:ext uri="{FF2B5EF4-FFF2-40B4-BE49-F238E27FC236}">
                  <a16:creationId xmlns:a16="http://schemas.microsoft.com/office/drawing/2014/main" id="{C1B343D4-3143-C948-D278-B5D00CA798A7}"/>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0" name="Freeform 216">
              <a:extLst>
                <a:ext uri="{FF2B5EF4-FFF2-40B4-BE49-F238E27FC236}">
                  <a16:creationId xmlns:a16="http://schemas.microsoft.com/office/drawing/2014/main" id="{1B19BF0D-6CCB-EAFB-D2C1-A1AD6C27C948}"/>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1" name="Freeform 217">
              <a:extLst>
                <a:ext uri="{FF2B5EF4-FFF2-40B4-BE49-F238E27FC236}">
                  <a16:creationId xmlns:a16="http://schemas.microsoft.com/office/drawing/2014/main" id="{6AFE47F7-D783-E453-1EF6-69E4EDD1E81C}"/>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2" name="Freeform 218">
              <a:extLst>
                <a:ext uri="{FF2B5EF4-FFF2-40B4-BE49-F238E27FC236}">
                  <a16:creationId xmlns:a16="http://schemas.microsoft.com/office/drawing/2014/main" id="{61EC32B0-A0C8-5309-0937-67B74DBEA1AF}"/>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3" name="Freeform 219">
              <a:extLst>
                <a:ext uri="{FF2B5EF4-FFF2-40B4-BE49-F238E27FC236}">
                  <a16:creationId xmlns:a16="http://schemas.microsoft.com/office/drawing/2014/main" id="{C67BD503-6A29-2029-C81C-15B4B6D4D241}"/>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4" name="Freeform 220">
              <a:extLst>
                <a:ext uri="{FF2B5EF4-FFF2-40B4-BE49-F238E27FC236}">
                  <a16:creationId xmlns:a16="http://schemas.microsoft.com/office/drawing/2014/main" id="{4ED30BE3-E08F-80A2-D775-671F87F32B93}"/>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5" name="Freeform 221">
              <a:extLst>
                <a:ext uri="{FF2B5EF4-FFF2-40B4-BE49-F238E27FC236}">
                  <a16:creationId xmlns:a16="http://schemas.microsoft.com/office/drawing/2014/main" id="{7911FAE3-4F3C-D448-94DC-0B0D4EDF89A5}"/>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6" name="Freeform 222">
              <a:extLst>
                <a:ext uri="{FF2B5EF4-FFF2-40B4-BE49-F238E27FC236}">
                  <a16:creationId xmlns:a16="http://schemas.microsoft.com/office/drawing/2014/main" id="{26CAD5DC-F542-905D-BC85-3114DADB49A6}"/>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7" name="Freeform 223">
              <a:extLst>
                <a:ext uri="{FF2B5EF4-FFF2-40B4-BE49-F238E27FC236}">
                  <a16:creationId xmlns:a16="http://schemas.microsoft.com/office/drawing/2014/main" id="{52D2F2D8-EC82-59B9-C368-A924ECA71F0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8" name="Freeform 224">
              <a:extLst>
                <a:ext uri="{FF2B5EF4-FFF2-40B4-BE49-F238E27FC236}">
                  <a16:creationId xmlns:a16="http://schemas.microsoft.com/office/drawing/2014/main" id="{AE93C31D-F76D-DEBC-5E13-8A3D5ABA3DF0}"/>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49" name="Freeform 225">
              <a:extLst>
                <a:ext uri="{FF2B5EF4-FFF2-40B4-BE49-F238E27FC236}">
                  <a16:creationId xmlns:a16="http://schemas.microsoft.com/office/drawing/2014/main" id="{9B40BC04-D9C0-CD33-E5A5-5CDFBC827E04}"/>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0" name="Freeform 226">
              <a:extLst>
                <a:ext uri="{FF2B5EF4-FFF2-40B4-BE49-F238E27FC236}">
                  <a16:creationId xmlns:a16="http://schemas.microsoft.com/office/drawing/2014/main" id="{35A442AC-7A6B-1A0D-5BB8-F7256DE4AF8C}"/>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1" name="Freeform 227">
              <a:extLst>
                <a:ext uri="{FF2B5EF4-FFF2-40B4-BE49-F238E27FC236}">
                  <a16:creationId xmlns:a16="http://schemas.microsoft.com/office/drawing/2014/main" id="{280925FD-BF65-C2C2-86EF-65CB92D58AC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2" name="Freeform 228">
              <a:extLst>
                <a:ext uri="{FF2B5EF4-FFF2-40B4-BE49-F238E27FC236}">
                  <a16:creationId xmlns:a16="http://schemas.microsoft.com/office/drawing/2014/main" id="{E3D24F49-C453-3E0D-C020-BB3454C87B88}"/>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3" name="Freeform 229">
              <a:extLst>
                <a:ext uri="{FF2B5EF4-FFF2-40B4-BE49-F238E27FC236}">
                  <a16:creationId xmlns:a16="http://schemas.microsoft.com/office/drawing/2014/main" id="{14E214F2-311D-B391-14EA-21924B174395}"/>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4" name="Freeform 230">
              <a:extLst>
                <a:ext uri="{FF2B5EF4-FFF2-40B4-BE49-F238E27FC236}">
                  <a16:creationId xmlns:a16="http://schemas.microsoft.com/office/drawing/2014/main" id="{B761DF12-44CF-896A-93D7-CBB4FD2B023E}"/>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5" name="Freeform 231">
              <a:extLst>
                <a:ext uri="{FF2B5EF4-FFF2-40B4-BE49-F238E27FC236}">
                  <a16:creationId xmlns:a16="http://schemas.microsoft.com/office/drawing/2014/main" id="{1A90C3A7-18E7-8D29-D0D9-E2DD84B512AE}"/>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6" name="Freeform 232">
              <a:extLst>
                <a:ext uri="{FF2B5EF4-FFF2-40B4-BE49-F238E27FC236}">
                  <a16:creationId xmlns:a16="http://schemas.microsoft.com/office/drawing/2014/main" id="{B78F7881-F6DB-2B30-30FC-8C3F33C09AB3}"/>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7" name="Freeform 233">
              <a:extLst>
                <a:ext uri="{FF2B5EF4-FFF2-40B4-BE49-F238E27FC236}">
                  <a16:creationId xmlns:a16="http://schemas.microsoft.com/office/drawing/2014/main" id="{23882635-AFB5-7B15-EF95-42858430FECB}"/>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8" name="Freeform 234">
              <a:extLst>
                <a:ext uri="{FF2B5EF4-FFF2-40B4-BE49-F238E27FC236}">
                  <a16:creationId xmlns:a16="http://schemas.microsoft.com/office/drawing/2014/main" id="{22978F6C-DE5C-3106-9996-03816B1AC940}"/>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59" name="Freeform 235">
              <a:extLst>
                <a:ext uri="{FF2B5EF4-FFF2-40B4-BE49-F238E27FC236}">
                  <a16:creationId xmlns:a16="http://schemas.microsoft.com/office/drawing/2014/main" id="{79856130-6C9C-61DC-4BCF-46079DFAE13B}"/>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0" name="Freeform 236">
              <a:extLst>
                <a:ext uri="{FF2B5EF4-FFF2-40B4-BE49-F238E27FC236}">
                  <a16:creationId xmlns:a16="http://schemas.microsoft.com/office/drawing/2014/main" id="{FFA6C82F-2D21-B07A-86AF-2FAA5825D62D}"/>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1" name="Freeform 237">
              <a:extLst>
                <a:ext uri="{FF2B5EF4-FFF2-40B4-BE49-F238E27FC236}">
                  <a16:creationId xmlns:a16="http://schemas.microsoft.com/office/drawing/2014/main" id="{8E81BC07-7218-F977-C85F-680599913180}"/>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2" name="Freeform 238">
              <a:extLst>
                <a:ext uri="{FF2B5EF4-FFF2-40B4-BE49-F238E27FC236}">
                  <a16:creationId xmlns:a16="http://schemas.microsoft.com/office/drawing/2014/main" id="{3C28E462-852B-D028-4A28-44E8FF7C7236}"/>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3" name="Freeform 239">
              <a:extLst>
                <a:ext uri="{FF2B5EF4-FFF2-40B4-BE49-F238E27FC236}">
                  <a16:creationId xmlns:a16="http://schemas.microsoft.com/office/drawing/2014/main" id="{2DA8639F-BF11-5750-1676-CA24301E8229}"/>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4" name="Freeform 240">
              <a:extLst>
                <a:ext uri="{FF2B5EF4-FFF2-40B4-BE49-F238E27FC236}">
                  <a16:creationId xmlns:a16="http://schemas.microsoft.com/office/drawing/2014/main" id="{3E4B458D-E2B3-D99D-B7BB-970F15064D39}"/>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5" name="Freeform 241">
              <a:extLst>
                <a:ext uri="{FF2B5EF4-FFF2-40B4-BE49-F238E27FC236}">
                  <a16:creationId xmlns:a16="http://schemas.microsoft.com/office/drawing/2014/main" id="{5C1C972C-AFE0-C768-3963-1DE343A6B1F2}"/>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6" name="Freeform 242">
              <a:extLst>
                <a:ext uri="{FF2B5EF4-FFF2-40B4-BE49-F238E27FC236}">
                  <a16:creationId xmlns:a16="http://schemas.microsoft.com/office/drawing/2014/main" id="{E1CE9407-87E0-D90E-9F3F-E56540A875F9}"/>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7" name="Freeform 243">
              <a:extLst>
                <a:ext uri="{FF2B5EF4-FFF2-40B4-BE49-F238E27FC236}">
                  <a16:creationId xmlns:a16="http://schemas.microsoft.com/office/drawing/2014/main" id="{7DF7B1A9-14E4-F229-7024-F1BD2F106126}"/>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8" name="Freeform 244">
              <a:extLst>
                <a:ext uri="{FF2B5EF4-FFF2-40B4-BE49-F238E27FC236}">
                  <a16:creationId xmlns:a16="http://schemas.microsoft.com/office/drawing/2014/main" id="{FB0FD59C-84AE-B82A-8B33-ACF670137297}"/>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69" name="Freeform 245">
              <a:extLst>
                <a:ext uri="{FF2B5EF4-FFF2-40B4-BE49-F238E27FC236}">
                  <a16:creationId xmlns:a16="http://schemas.microsoft.com/office/drawing/2014/main" id="{9E43E208-933C-29CC-B440-0E1543369A5E}"/>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0" name="Freeform 246">
              <a:extLst>
                <a:ext uri="{FF2B5EF4-FFF2-40B4-BE49-F238E27FC236}">
                  <a16:creationId xmlns:a16="http://schemas.microsoft.com/office/drawing/2014/main" id="{D68B8D32-28F0-0343-A6D0-008028DF1697}"/>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1" name="Freeform 247">
              <a:extLst>
                <a:ext uri="{FF2B5EF4-FFF2-40B4-BE49-F238E27FC236}">
                  <a16:creationId xmlns:a16="http://schemas.microsoft.com/office/drawing/2014/main" id="{4A1CF74C-5841-E3AC-0ACF-F32657C26448}"/>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2" name="Freeform 248">
              <a:extLst>
                <a:ext uri="{FF2B5EF4-FFF2-40B4-BE49-F238E27FC236}">
                  <a16:creationId xmlns:a16="http://schemas.microsoft.com/office/drawing/2014/main" id="{1C22D64C-F219-1021-9075-644D9FA83D2C}"/>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3" name="Freeform 249">
              <a:extLst>
                <a:ext uri="{FF2B5EF4-FFF2-40B4-BE49-F238E27FC236}">
                  <a16:creationId xmlns:a16="http://schemas.microsoft.com/office/drawing/2014/main" id="{11B33AA7-F242-9709-05EA-28CE66EBB361}"/>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4" name="Freeform 250">
              <a:extLst>
                <a:ext uri="{FF2B5EF4-FFF2-40B4-BE49-F238E27FC236}">
                  <a16:creationId xmlns:a16="http://schemas.microsoft.com/office/drawing/2014/main" id="{4B6FA270-3EC9-383E-26AA-B98B8C01D326}"/>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5" name="Freeform 251">
              <a:extLst>
                <a:ext uri="{FF2B5EF4-FFF2-40B4-BE49-F238E27FC236}">
                  <a16:creationId xmlns:a16="http://schemas.microsoft.com/office/drawing/2014/main" id="{5CB1075B-BEE8-21F3-775F-F2B84BA2A5AA}"/>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6" name="Freeform 252">
              <a:extLst>
                <a:ext uri="{FF2B5EF4-FFF2-40B4-BE49-F238E27FC236}">
                  <a16:creationId xmlns:a16="http://schemas.microsoft.com/office/drawing/2014/main" id="{1EA3A915-B514-EA54-BB05-55F6EE875183}"/>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7" name="Freeform 253">
              <a:extLst>
                <a:ext uri="{FF2B5EF4-FFF2-40B4-BE49-F238E27FC236}">
                  <a16:creationId xmlns:a16="http://schemas.microsoft.com/office/drawing/2014/main" id="{E415C441-0D3C-2353-7AE7-9D555F728E2C}"/>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8" name="Freeform 254">
              <a:extLst>
                <a:ext uri="{FF2B5EF4-FFF2-40B4-BE49-F238E27FC236}">
                  <a16:creationId xmlns:a16="http://schemas.microsoft.com/office/drawing/2014/main" id="{3060B4E4-C0EE-ECEB-0FAF-3D5E9517DC8A}"/>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79" name="Freeform 255">
              <a:extLst>
                <a:ext uri="{FF2B5EF4-FFF2-40B4-BE49-F238E27FC236}">
                  <a16:creationId xmlns:a16="http://schemas.microsoft.com/office/drawing/2014/main" id="{BF82468A-1266-0F01-EE02-AB1A143D6499}"/>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0" name="Freeform 256">
              <a:extLst>
                <a:ext uri="{FF2B5EF4-FFF2-40B4-BE49-F238E27FC236}">
                  <a16:creationId xmlns:a16="http://schemas.microsoft.com/office/drawing/2014/main" id="{828C1FFC-1223-4F95-1522-A007E00735DE}"/>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1" name="Freeform 257">
              <a:extLst>
                <a:ext uri="{FF2B5EF4-FFF2-40B4-BE49-F238E27FC236}">
                  <a16:creationId xmlns:a16="http://schemas.microsoft.com/office/drawing/2014/main" id="{E8B40119-4AB0-2060-02E1-F06FC898830B}"/>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2" name="Freeform 258">
              <a:extLst>
                <a:ext uri="{FF2B5EF4-FFF2-40B4-BE49-F238E27FC236}">
                  <a16:creationId xmlns:a16="http://schemas.microsoft.com/office/drawing/2014/main" id="{27D70FBA-50B6-5EF5-61A5-2EF6563376B6}"/>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3" name="Freeform 259">
              <a:extLst>
                <a:ext uri="{FF2B5EF4-FFF2-40B4-BE49-F238E27FC236}">
                  <a16:creationId xmlns:a16="http://schemas.microsoft.com/office/drawing/2014/main" id="{42CCEDAC-2BB6-D894-1018-5A8CF0129DF7}"/>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4" name="Freeform 260">
              <a:extLst>
                <a:ext uri="{FF2B5EF4-FFF2-40B4-BE49-F238E27FC236}">
                  <a16:creationId xmlns:a16="http://schemas.microsoft.com/office/drawing/2014/main" id="{8473D48B-0006-EF98-0859-1598C66859B7}"/>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5" name="Freeform 261">
              <a:extLst>
                <a:ext uri="{FF2B5EF4-FFF2-40B4-BE49-F238E27FC236}">
                  <a16:creationId xmlns:a16="http://schemas.microsoft.com/office/drawing/2014/main" id="{B0259D45-1560-3F08-BFB0-A2724BF735E4}"/>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6" name="Freeform 262">
              <a:extLst>
                <a:ext uri="{FF2B5EF4-FFF2-40B4-BE49-F238E27FC236}">
                  <a16:creationId xmlns:a16="http://schemas.microsoft.com/office/drawing/2014/main" id="{BF6A3269-4D74-D767-3D29-7D092FC73124}"/>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7" name="Freeform 263">
              <a:extLst>
                <a:ext uri="{FF2B5EF4-FFF2-40B4-BE49-F238E27FC236}">
                  <a16:creationId xmlns:a16="http://schemas.microsoft.com/office/drawing/2014/main" id="{D68C1876-BDEB-CF5D-C2CF-C4E052DA0BAE}"/>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8" name="Freeform 264">
              <a:extLst>
                <a:ext uri="{FF2B5EF4-FFF2-40B4-BE49-F238E27FC236}">
                  <a16:creationId xmlns:a16="http://schemas.microsoft.com/office/drawing/2014/main" id="{DA63B08B-41AE-B039-E0BA-A0138DE7C24E}"/>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89" name="Freeform 265">
              <a:extLst>
                <a:ext uri="{FF2B5EF4-FFF2-40B4-BE49-F238E27FC236}">
                  <a16:creationId xmlns:a16="http://schemas.microsoft.com/office/drawing/2014/main" id="{F3F8F0DC-5245-0664-B7BD-C56F451A5B00}"/>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0" name="Freeform 266">
              <a:extLst>
                <a:ext uri="{FF2B5EF4-FFF2-40B4-BE49-F238E27FC236}">
                  <a16:creationId xmlns:a16="http://schemas.microsoft.com/office/drawing/2014/main" id="{797C7E57-CA22-2691-73A4-83B06B9B8870}"/>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1" name="Freeform 267">
              <a:extLst>
                <a:ext uri="{FF2B5EF4-FFF2-40B4-BE49-F238E27FC236}">
                  <a16:creationId xmlns:a16="http://schemas.microsoft.com/office/drawing/2014/main" id="{F4024B3B-7332-B5E6-967B-571ED7649795}"/>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2" name="Freeform 268">
              <a:extLst>
                <a:ext uri="{FF2B5EF4-FFF2-40B4-BE49-F238E27FC236}">
                  <a16:creationId xmlns:a16="http://schemas.microsoft.com/office/drawing/2014/main" id="{8092469F-E446-A3C9-1EED-A5CCD168D326}"/>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3" name="Freeform 269">
              <a:extLst>
                <a:ext uri="{FF2B5EF4-FFF2-40B4-BE49-F238E27FC236}">
                  <a16:creationId xmlns:a16="http://schemas.microsoft.com/office/drawing/2014/main" id="{3434E940-CFD6-E1CD-3E23-F82FD3895CAD}"/>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4" name="Freeform 270">
              <a:extLst>
                <a:ext uri="{FF2B5EF4-FFF2-40B4-BE49-F238E27FC236}">
                  <a16:creationId xmlns:a16="http://schemas.microsoft.com/office/drawing/2014/main" id="{024C382B-8659-D7A2-2E5E-5D921CD68496}"/>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5" name="Freeform 271">
              <a:extLst>
                <a:ext uri="{FF2B5EF4-FFF2-40B4-BE49-F238E27FC236}">
                  <a16:creationId xmlns:a16="http://schemas.microsoft.com/office/drawing/2014/main" id="{A8BAE95F-6653-417E-E19E-EA893CC7F655}"/>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6" name="Freeform 272">
              <a:extLst>
                <a:ext uri="{FF2B5EF4-FFF2-40B4-BE49-F238E27FC236}">
                  <a16:creationId xmlns:a16="http://schemas.microsoft.com/office/drawing/2014/main" id="{686E1603-5FAB-30A0-2E33-647D35BDEC3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7" name="Freeform 273">
              <a:extLst>
                <a:ext uri="{FF2B5EF4-FFF2-40B4-BE49-F238E27FC236}">
                  <a16:creationId xmlns:a16="http://schemas.microsoft.com/office/drawing/2014/main" id="{0D8FECCC-675F-979A-6D5C-2D1B93AEE243}"/>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8" name="Freeform 274">
              <a:extLst>
                <a:ext uri="{FF2B5EF4-FFF2-40B4-BE49-F238E27FC236}">
                  <a16:creationId xmlns:a16="http://schemas.microsoft.com/office/drawing/2014/main" id="{989A4175-44EC-34C2-E468-A53790D5534F}"/>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299" name="Freeform 275">
              <a:extLst>
                <a:ext uri="{FF2B5EF4-FFF2-40B4-BE49-F238E27FC236}">
                  <a16:creationId xmlns:a16="http://schemas.microsoft.com/office/drawing/2014/main" id="{C8D7824F-EA77-30F4-9889-A360E74B3932}"/>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0" name="Freeform 276">
              <a:extLst>
                <a:ext uri="{FF2B5EF4-FFF2-40B4-BE49-F238E27FC236}">
                  <a16:creationId xmlns:a16="http://schemas.microsoft.com/office/drawing/2014/main" id="{AD4A8B53-0F38-F4B6-2D78-7AD719971712}"/>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1" name="Freeform 277">
              <a:extLst>
                <a:ext uri="{FF2B5EF4-FFF2-40B4-BE49-F238E27FC236}">
                  <a16:creationId xmlns:a16="http://schemas.microsoft.com/office/drawing/2014/main" id="{29E1BA67-1A3F-0C69-0ED1-48253C950985}"/>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2" name="Freeform 278">
              <a:extLst>
                <a:ext uri="{FF2B5EF4-FFF2-40B4-BE49-F238E27FC236}">
                  <a16:creationId xmlns:a16="http://schemas.microsoft.com/office/drawing/2014/main" id="{9C9B73BA-EBBD-BF9A-0DDE-20D83F5E40AE}"/>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3" name="Freeform 279">
              <a:extLst>
                <a:ext uri="{FF2B5EF4-FFF2-40B4-BE49-F238E27FC236}">
                  <a16:creationId xmlns:a16="http://schemas.microsoft.com/office/drawing/2014/main" id="{972B5A83-16B1-0B1F-1226-020D957D0ADD}"/>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4" name="Freeform 280">
              <a:extLst>
                <a:ext uri="{FF2B5EF4-FFF2-40B4-BE49-F238E27FC236}">
                  <a16:creationId xmlns:a16="http://schemas.microsoft.com/office/drawing/2014/main" id="{26F0CA7E-B5E0-3BBE-0339-B3B245B62AFF}"/>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5" name="Freeform 281">
              <a:extLst>
                <a:ext uri="{FF2B5EF4-FFF2-40B4-BE49-F238E27FC236}">
                  <a16:creationId xmlns:a16="http://schemas.microsoft.com/office/drawing/2014/main" id="{A036C618-3383-4688-6990-409846BD7605}"/>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6" name="Freeform 282">
              <a:extLst>
                <a:ext uri="{FF2B5EF4-FFF2-40B4-BE49-F238E27FC236}">
                  <a16:creationId xmlns:a16="http://schemas.microsoft.com/office/drawing/2014/main" id="{8658470B-7421-FFC3-6E2E-77CFDAD52B6A}"/>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7" name="Freeform 283">
              <a:extLst>
                <a:ext uri="{FF2B5EF4-FFF2-40B4-BE49-F238E27FC236}">
                  <a16:creationId xmlns:a16="http://schemas.microsoft.com/office/drawing/2014/main" id="{32C7432D-A916-30F8-4026-34FF960FC727}"/>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8" name="Freeform 284">
              <a:extLst>
                <a:ext uri="{FF2B5EF4-FFF2-40B4-BE49-F238E27FC236}">
                  <a16:creationId xmlns:a16="http://schemas.microsoft.com/office/drawing/2014/main" id="{CC79FD95-A3DE-AFAD-FDF1-FB41EA844E12}"/>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09" name="Freeform 285">
              <a:extLst>
                <a:ext uri="{FF2B5EF4-FFF2-40B4-BE49-F238E27FC236}">
                  <a16:creationId xmlns:a16="http://schemas.microsoft.com/office/drawing/2014/main" id="{AF4A2B3A-8F41-2282-36E2-91019BBE03B2}"/>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0" name="Freeform 286">
              <a:extLst>
                <a:ext uri="{FF2B5EF4-FFF2-40B4-BE49-F238E27FC236}">
                  <a16:creationId xmlns:a16="http://schemas.microsoft.com/office/drawing/2014/main" id="{6DB01CBD-6881-B013-7330-B67EFB013B68}"/>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1" name="Freeform 287">
              <a:extLst>
                <a:ext uri="{FF2B5EF4-FFF2-40B4-BE49-F238E27FC236}">
                  <a16:creationId xmlns:a16="http://schemas.microsoft.com/office/drawing/2014/main" id="{FCDF7B96-7BFA-86EB-E1FD-B5AA5E107A6C}"/>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2" name="Freeform 288">
              <a:extLst>
                <a:ext uri="{FF2B5EF4-FFF2-40B4-BE49-F238E27FC236}">
                  <a16:creationId xmlns:a16="http://schemas.microsoft.com/office/drawing/2014/main" id="{EBC1D7E4-5249-D571-3C6B-6F7B1979F901}"/>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3" name="Freeform 289">
              <a:extLst>
                <a:ext uri="{FF2B5EF4-FFF2-40B4-BE49-F238E27FC236}">
                  <a16:creationId xmlns:a16="http://schemas.microsoft.com/office/drawing/2014/main" id="{7833E2AC-4E19-EA54-C688-0E2B1C8A5E38}"/>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4" name="Freeform 290">
              <a:extLst>
                <a:ext uri="{FF2B5EF4-FFF2-40B4-BE49-F238E27FC236}">
                  <a16:creationId xmlns:a16="http://schemas.microsoft.com/office/drawing/2014/main" id="{5FED5DED-DB39-84E2-B32E-587DB0017358}"/>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5" name="Freeform 291">
              <a:extLst>
                <a:ext uri="{FF2B5EF4-FFF2-40B4-BE49-F238E27FC236}">
                  <a16:creationId xmlns:a16="http://schemas.microsoft.com/office/drawing/2014/main" id="{5CD45A80-D00F-BB54-128D-9E65ABD3D597}"/>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6" name="Freeform 292">
              <a:extLst>
                <a:ext uri="{FF2B5EF4-FFF2-40B4-BE49-F238E27FC236}">
                  <a16:creationId xmlns:a16="http://schemas.microsoft.com/office/drawing/2014/main" id="{8DD7EF7C-781E-C749-69D6-0DC62079E558}"/>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7" name="Freeform 293">
              <a:extLst>
                <a:ext uri="{FF2B5EF4-FFF2-40B4-BE49-F238E27FC236}">
                  <a16:creationId xmlns:a16="http://schemas.microsoft.com/office/drawing/2014/main" id="{CADB280F-935A-547D-0A19-1F785D448EBB}"/>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8" name="Freeform 294">
              <a:extLst>
                <a:ext uri="{FF2B5EF4-FFF2-40B4-BE49-F238E27FC236}">
                  <a16:creationId xmlns:a16="http://schemas.microsoft.com/office/drawing/2014/main" id="{B563673E-F79C-5411-8792-C5C31EF55983}"/>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19" name="Freeform 295">
              <a:extLst>
                <a:ext uri="{FF2B5EF4-FFF2-40B4-BE49-F238E27FC236}">
                  <a16:creationId xmlns:a16="http://schemas.microsoft.com/office/drawing/2014/main" id="{6BF0D665-0EAB-A283-314D-E380DF883568}"/>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0" name="Freeform 296">
              <a:extLst>
                <a:ext uri="{FF2B5EF4-FFF2-40B4-BE49-F238E27FC236}">
                  <a16:creationId xmlns:a16="http://schemas.microsoft.com/office/drawing/2014/main" id="{928367E9-0781-1BCD-84BB-2E88264FDFAD}"/>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1" name="Freeform 297">
              <a:extLst>
                <a:ext uri="{FF2B5EF4-FFF2-40B4-BE49-F238E27FC236}">
                  <a16:creationId xmlns:a16="http://schemas.microsoft.com/office/drawing/2014/main" id="{BD0B16D0-6C84-61F7-48FD-CA6A87EF0A3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2" name="Freeform 298">
              <a:extLst>
                <a:ext uri="{FF2B5EF4-FFF2-40B4-BE49-F238E27FC236}">
                  <a16:creationId xmlns:a16="http://schemas.microsoft.com/office/drawing/2014/main" id="{3F2F7855-1CF1-D4FB-E1F5-69256A0BA837}"/>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3" name="Freeform 299">
              <a:extLst>
                <a:ext uri="{FF2B5EF4-FFF2-40B4-BE49-F238E27FC236}">
                  <a16:creationId xmlns:a16="http://schemas.microsoft.com/office/drawing/2014/main" id="{740CAD59-9CA1-317B-486E-40C7AA2974B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4" name="Freeform 300">
              <a:extLst>
                <a:ext uri="{FF2B5EF4-FFF2-40B4-BE49-F238E27FC236}">
                  <a16:creationId xmlns:a16="http://schemas.microsoft.com/office/drawing/2014/main" id="{CAD7BBFD-75E4-2B9A-B1DE-1CB1F14E419E}"/>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5" name="Freeform 301">
              <a:extLst>
                <a:ext uri="{FF2B5EF4-FFF2-40B4-BE49-F238E27FC236}">
                  <a16:creationId xmlns:a16="http://schemas.microsoft.com/office/drawing/2014/main" id="{1D7552CC-DFEA-2BD9-753B-9C9FEF36290F}"/>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6" name="Freeform 302">
              <a:extLst>
                <a:ext uri="{FF2B5EF4-FFF2-40B4-BE49-F238E27FC236}">
                  <a16:creationId xmlns:a16="http://schemas.microsoft.com/office/drawing/2014/main" id="{1757E7C0-AA88-D1DC-7192-FA85A0E23E9B}"/>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7" name="Freeform 303">
              <a:extLst>
                <a:ext uri="{FF2B5EF4-FFF2-40B4-BE49-F238E27FC236}">
                  <a16:creationId xmlns:a16="http://schemas.microsoft.com/office/drawing/2014/main" id="{65803A26-32FC-0141-F923-5FE25374F7B4}"/>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8" name="Freeform 304">
              <a:extLst>
                <a:ext uri="{FF2B5EF4-FFF2-40B4-BE49-F238E27FC236}">
                  <a16:creationId xmlns:a16="http://schemas.microsoft.com/office/drawing/2014/main" id="{C90ED888-680E-9E72-E667-2B841CF24C0B}"/>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29" name="Freeform 305">
              <a:extLst>
                <a:ext uri="{FF2B5EF4-FFF2-40B4-BE49-F238E27FC236}">
                  <a16:creationId xmlns:a16="http://schemas.microsoft.com/office/drawing/2014/main" id="{C5DC78C2-9F2E-2539-FFA3-2F0747269065}"/>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0" name="Freeform 306">
              <a:extLst>
                <a:ext uri="{FF2B5EF4-FFF2-40B4-BE49-F238E27FC236}">
                  <a16:creationId xmlns:a16="http://schemas.microsoft.com/office/drawing/2014/main" id="{FF89C56D-3956-F44F-4C69-C543E746A1C9}"/>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1" name="Freeform 307">
              <a:extLst>
                <a:ext uri="{FF2B5EF4-FFF2-40B4-BE49-F238E27FC236}">
                  <a16:creationId xmlns:a16="http://schemas.microsoft.com/office/drawing/2014/main" id="{059DD050-0365-0298-0BCD-58DE56560B4C}"/>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2" name="Freeform 308">
              <a:extLst>
                <a:ext uri="{FF2B5EF4-FFF2-40B4-BE49-F238E27FC236}">
                  <a16:creationId xmlns:a16="http://schemas.microsoft.com/office/drawing/2014/main" id="{62E568B5-3845-F7E8-E1C0-84F52D289BA2}"/>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3" name="Freeform 309">
              <a:extLst>
                <a:ext uri="{FF2B5EF4-FFF2-40B4-BE49-F238E27FC236}">
                  <a16:creationId xmlns:a16="http://schemas.microsoft.com/office/drawing/2014/main" id="{D7C0D6FE-8E6D-5BC5-E521-F3CF5A1A898D}"/>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4" name="Freeform 310">
              <a:extLst>
                <a:ext uri="{FF2B5EF4-FFF2-40B4-BE49-F238E27FC236}">
                  <a16:creationId xmlns:a16="http://schemas.microsoft.com/office/drawing/2014/main" id="{EFDA3431-D049-9257-3D35-B1A2B216FEF1}"/>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5" name="Freeform 311">
              <a:extLst>
                <a:ext uri="{FF2B5EF4-FFF2-40B4-BE49-F238E27FC236}">
                  <a16:creationId xmlns:a16="http://schemas.microsoft.com/office/drawing/2014/main" id="{C027A354-59B1-728E-B555-5896AB8F5644}"/>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6" name="Freeform 312">
              <a:extLst>
                <a:ext uri="{FF2B5EF4-FFF2-40B4-BE49-F238E27FC236}">
                  <a16:creationId xmlns:a16="http://schemas.microsoft.com/office/drawing/2014/main" id="{9E35F342-54B4-61EC-99DE-0DDA40D0BD8B}"/>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7" name="Freeform 313">
              <a:extLst>
                <a:ext uri="{FF2B5EF4-FFF2-40B4-BE49-F238E27FC236}">
                  <a16:creationId xmlns:a16="http://schemas.microsoft.com/office/drawing/2014/main" id="{E8495126-8548-AF80-C92C-4468889B7AB2}"/>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8" name="Freeform 314">
              <a:extLst>
                <a:ext uri="{FF2B5EF4-FFF2-40B4-BE49-F238E27FC236}">
                  <a16:creationId xmlns:a16="http://schemas.microsoft.com/office/drawing/2014/main" id="{76234B92-0677-5CDA-0936-A26420493ACA}"/>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39" name="Freeform 315">
              <a:extLst>
                <a:ext uri="{FF2B5EF4-FFF2-40B4-BE49-F238E27FC236}">
                  <a16:creationId xmlns:a16="http://schemas.microsoft.com/office/drawing/2014/main" id="{337CF899-B575-CC68-7CDB-8F008225DEE1}"/>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0" name="Freeform 316">
              <a:extLst>
                <a:ext uri="{FF2B5EF4-FFF2-40B4-BE49-F238E27FC236}">
                  <a16:creationId xmlns:a16="http://schemas.microsoft.com/office/drawing/2014/main" id="{A786144D-DDE7-1FB2-55C8-CCEB0F564136}"/>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1" name="Freeform 317">
              <a:extLst>
                <a:ext uri="{FF2B5EF4-FFF2-40B4-BE49-F238E27FC236}">
                  <a16:creationId xmlns:a16="http://schemas.microsoft.com/office/drawing/2014/main" id="{576AB28E-3DA0-A91D-2888-9233AD5044F1}"/>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2" name="Freeform 318">
              <a:extLst>
                <a:ext uri="{FF2B5EF4-FFF2-40B4-BE49-F238E27FC236}">
                  <a16:creationId xmlns:a16="http://schemas.microsoft.com/office/drawing/2014/main" id="{27B22CF4-4851-CF07-4221-A8F5EB6F262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3" name="Freeform 319">
              <a:extLst>
                <a:ext uri="{FF2B5EF4-FFF2-40B4-BE49-F238E27FC236}">
                  <a16:creationId xmlns:a16="http://schemas.microsoft.com/office/drawing/2014/main" id="{042EB308-9E61-5777-A814-DF962CCEDB7B}"/>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4" name="Freeform 320">
              <a:extLst>
                <a:ext uri="{FF2B5EF4-FFF2-40B4-BE49-F238E27FC236}">
                  <a16:creationId xmlns:a16="http://schemas.microsoft.com/office/drawing/2014/main" id="{84F6F1B9-C167-1F2B-6D6B-9E0726ADA7B6}"/>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5" name="Freeform 321">
              <a:extLst>
                <a:ext uri="{FF2B5EF4-FFF2-40B4-BE49-F238E27FC236}">
                  <a16:creationId xmlns:a16="http://schemas.microsoft.com/office/drawing/2014/main" id="{EBB361DD-ED19-98E5-E299-BDE9C2EFBDD0}"/>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6" name="Freeform 322">
              <a:extLst>
                <a:ext uri="{FF2B5EF4-FFF2-40B4-BE49-F238E27FC236}">
                  <a16:creationId xmlns:a16="http://schemas.microsoft.com/office/drawing/2014/main" id="{DABDEB65-D701-DCC2-D8D8-91643D2B742E}"/>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7" name="Freeform 323">
              <a:extLst>
                <a:ext uri="{FF2B5EF4-FFF2-40B4-BE49-F238E27FC236}">
                  <a16:creationId xmlns:a16="http://schemas.microsoft.com/office/drawing/2014/main" id="{95637696-0EE9-2426-AE73-F57441E4DC3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8" name="Freeform 324">
              <a:extLst>
                <a:ext uri="{FF2B5EF4-FFF2-40B4-BE49-F238E27FC236}">
                  <a16:creationId xmlns:a16="http://schemas.microsoft.com/office/drawing/2014/main" id="{90A753A9-753C-9D98-0218-A830DFA7934B}"/>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49" name="Freeform 325">
              <a:extLst>
                <a:ext uri="{FF2B5EF4-FFF2-40B4-BE49-F238E27FC236}">
                  <a16:creationId xmlns:a16="http://schemas.microsoft.com/office/drawing/2014/main" id="{BA7A1A71-F390-B838-85D2-0AAF98F2BF8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0" name="Freeform 326">
              <a:extLst>
                <a:ext uri="{FF2B5EF4-FFF2-40B4-BE49-F238E27FC236}">
                  <a16:creationId xmlns:a16="http://schemas.microsoft.com/office/drawing/2014/main" id="{5AEC016B-8B25-163F-61D9-A016444F2330}"/>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1" name="Freeform 327">
              <a:extLst>
                <a:ext uri="{FF2B5EF4-FFF2-40B4-BE49-F238E27FC236}">
                  <a16:creationId xmlns:a16="http://schemas.microsoft.com/office/drawing/2014/main" id="{CD1417A7-A714-10E9-9161-27756E9A56B6}"/>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2" name="Freeform 328">
              <a:extLst>
                <a:ext uri="{FF2B5EF4-FFF2-40B4-BE49-F238E27FC236}">
                  <a16:creationId xmlns:a16="http://schemas.microsoft.com/office/drawing/2014/main" id="{E5F49E8C-343B-1FFD-B25A-3F19CC9ACC07}"/>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3" name="Freeform 329">
              <a:extLst>
                <a:ext uri="{FF2B5EF4-FFF2-40B4-BE49-F238E27FC236}">
                  <a16:creationId xmlns:a16="http://schemas.microsoft.com/office/drawing/2014/main" id="{6C70ECCA-20CA-FDC2-E2C0-444EBE68C929}"/>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4" name="Freeform 330">
              <a:extLst>
                <a:ext uri="{FF2B5EF4-FFF2-40B4-BE49-F238E27FC236}">
                  <a16:creationId xmlns:a16="http://schemas.microsoft.com/office/drawing/2014/main" id="{B292FC14-32E4-0582-4306-0FE6EF27878E}"/>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5" name="Freeform 331">
              <a:extLst>
                <a:ext uri="{FF2B5EF4-FFF2-40B4-BE49-F238E27FC236}">
                  <a16:creationId xmlns:a16="http://schemas.microsoft.com/office/drawing/2014/main" id="{B11EB18E-56DD-7296-9909-232E21E5751C}"/>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6" name="Freeform 332">
              <a:extLst>
                <a:ext uri="{FF2B5EF4-FFF2-40B4-BE49-F238E27FC236}">
                  <a16:creationId xmlns:a16="http://schemas.microsoft.com/office/drawing/2014/main" id="{495A2352-734E-65A0-7D64-5E2F2BE2F14A}"/>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7" name="Freeform 333">
              <a:extLst>
                <a:ext uri="{FF2B5EF4-FFF2-40B4-BE49-F238E27FC236}">
                  <a16:creationId xmlns:a16="http://schemas.microsoft.com/office/drawing/2014/main" id="{EDAD2643-A386-B076-8F23-2563FB7946A6}"/>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8" name="Freeform 334">
              <a:extLst>
                <a:ext uri="{FF2B5EF4-FFF2-40B4-BE49-F238E27FC236}">
                  <a16:creationId xmlns:a16="http://schemas.microsoft.com/office/drawing/2014/main" id="{BBD214D6-F275-C797-2A21-A5A1B9C3CD9C}"/>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59" name="Freeform 335">
              <a:extLst>
                <a:ext uri="{FF2B5EF4-FFF2-40B4-BE49-F238E27FC236}">
                  <a16:creationId xmlns:a16="http://schemas.microsoft.com/office/drawing/2014/main" id="{4F335801-6C6E-E732-DF2F-62047815F516}"/>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0" name="Freeform 336">
              <a:extLst>
                <a:ext uri="{FF2B5EF4-FFF2-40B4-BE49-F238E27FC236}">
                  <a16:creationId xmlns:a16="http://schemas.microsoft.com/office/drawing/2014/main" id="{58D4030E-7B67-75D7-5FC5-21CC1BAB6EA5}"/>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1" name="Freeform 337">
              <a:extLst>
                <a:ext uri="{FF2B5EF4-FFF2-40B4-BE49-F238E27FC236}">
                  <a16:creationId xmlns:a16="http://schemas.microsoft.com/office/drawing/2014/main" id="{7FD531D6-2F6D-1FA6-6E6C-7DD616874652}"/>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2" name="Freeform 338">
              <a:extLst>
                <a:ext uri="{FF2B5EF4-FFF2-40B4-BE49-F238E27FC236}">
                  <a16:creationId xmlns:a16="http://schemas.microsoft.com/office/drawing/2014/main" id="{7D6F5D3C-43DA-2424-0F47-DE1C7A9C0626}"/>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3" name="Freeform 339">
              <a:extLst>
                <a:ext uri="{FF2B5EF4-FFF2-40B4-BE49-F238E27FC236}">
                  <a16:creationId xmlns:a16="http://schemas.microsoft.com/office/drawing/2014/main" id="{1C986610-2740-2C04-65A8-EA442CA66BBA}"/>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4" name="Freeform 340">
              <a:extLst>
                <a:ext uri="{FF2B5EF4-FFF2-40B4-BE49-F238E27FC236}">
                  <a16:creationId xmlns:a16="http://schemas.microsoft.com/office/drawing/2014/main" id="{506694EB-05AA-7BF5-075A-ED89B09E4A92}"/>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5" name="Freeform 341">
              <a:extLst>
                <a:ext uri="{FF2B5EF4-FFF2-40B4-BE49-F238E27FC236}">
                  <a16:creationId xmlns:a16="http://schemas.microsoft.com/office/drawing/2014/main" id="{D02547B1-A167-8C8A-5AFF-86B7910DB29F}"/>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6" name="Freeform 342">
              <a:extLst>
                <a:ext uri="{FF2B5EF4-FFF2-40B4-BE49-F238E27FC236}">
                  <a16:creationId xmlns:a16="http://schemas.microsoft.com/office/drawing/2014/main" id="{A4180D98-2E9B-E2F8-A0BC-4C751F25FEB8}"/>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7" name="Freeform 343">
              <a:extLst>
                <a:ext uri="{FF2B5EF4-FFF2-40B4-BE49-F238E27FC236}">
                  <a16:creationId xmlns:a16="http://schemas.microsoft.com/office/drawing/2014/main" id="{C9A97F18-CF38-65BC-E8F9-CA59C10C2E8A}"/>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8" name="Freeform 344">
              <a:extLst>
                <a:ext uri="{FF2B5EF4-FFF2-40B4-BE49-F238E27FC236}">
                  <a16:creationId xmlns:a16="http://schemas.microsoft.com/office/drawing/2014/main" id="{E69469C5-50C5-33F4-3325-E5F185B7A5C0}"/>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69" name="Freeform 345">
              <a:extLst>
                <a:ext uri="{FF2B5EF4-FFF2-40B4-BE49-F238E27FC236}">
                  <a16:creationId xmlns:a16="http://schemas.microsoft.com/office/drawing/2014/main" id="{67321E67-E0A2-5E35-41FE-8F273B40D857}"/>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0" name="Freeform 346">
              <a:extLst>
                <a:ext uri="{FF2B5EF4-FFF2-40B4-BE49-F238E27FC236}">
                  <a16:creationId xmlns:a16="http://schemas.microsoft.com/office/drawing/2014/main" id="{F2AF9F4A-C41F-904F-EC24-D970446F982F}"/>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1" name="Freeform 347">
              <a:extLst>
                <a:ext uri="{FF2B5EF4-FFF2-40B4-BE49-F238E27FC236}">
                  <a16:creationId xmlns:a16="http://schemas.microsoft.com/office/drawing/2014/main" id="{4EA2CCE5-970F-3B58-65A5-8FADC2B2C51D}"/>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2" name="Freeform 348">
              <a:extLst>
                <a:ext uri="{FF2B5EF4-FFF2-40B4-BE49-F238E27FC236}">
                  <a16:creationId xmlns:a16="http://schemas.microsoft.com/office/drawing/2014/main" id="{BC918469-0799-F176-BC6B-8D1B2ECB1516}"/>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3" name="Freeform 349">
              <a:extLst>
                <a:ext uri="{FF2B5EF4-FFF2-40B4-BE49-F238E27FC236}">
                  <a16:creationId xmlns:a16="http://schemas.microsoft.com/office/drawing/2014/main" id="{023A4566-6F3F-101A-5FB5-7FD0CA02D186}"/>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4" name="Freeform 350">
              <a:extLst>
                <a:ext uri="{FF2B5EF4-FFF2-40B4-BE49-F238E27FC236}">
                  <a16:creationId xmlns:a16="http://schemas.microsoft.com/office/drawing/2014/main" id="{42E6C2B6-A64F-3ADB-D8BC-B28EC6677C4D}"/>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5" name="Freeform 351">
              <a:extLst>
                <a:ext uri="{FF2B5EF4-FFF2-40B4-BE49-F238E27FC236}">
                  <a16:creationId xmlns:a16="http://schemas.microsoft.com/office/drawing/2014/main" id="{5B68B797-BFFF-C20F-BC79-C3548A50D657}"/>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6" name="Freeform 352">
              <a:extLst>
                <a:ext uri="{FF2B5EF4-FFF2-40B4-BE49-F238E27FC236}">
                  <a16:creationId xmlns:a16="http://schemas.microsoft.com/office/drawing/2014/main" id="{B72B1EA1-7B10-8548-74CF-FFB5D332427E}"/>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7" name="Freeform 353">
              <a:extLst>
                <a:ext uri="{FF2B5EF4-FFF2-40B4-BE49-F238E27FC236}">
                  <a16:creationId xmlns:a16="http://schemas.microsoft.com/office/drawing/2014/main" id="{EE46C72A-A4E0-5D57-450E-07E00FE30565}"/>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8" name="Freeform 354">
              <a:extLst>
                <a:ext uri="{FF2B5EF4-FFF2-40B4-BE49-F238E27FC236}">
                  <a16:creationId xmlns:a16="http://schemas.microsoft.com/office/drawing/2014/main" id="{FA738DCB-C564-5BAA-591C-639A891C85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79" name="Freeform 355">
              <a:extLst>
                <a:ext uri="{FF2B5EF4-FFF2-40B4-BE49-F238E27FC236}">
                  <a16:creationId xmlns:a16="http://schemas.microsoft.com/office/drawing/2014/main" id="{9CD1CB99-C856-5D4E-DD91-596028AB0492}"/>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0" name="Freeform 356">
              <a:extLst>
                <a:ext uri="{FF2B5EF4-FFF2-40B4-BE49-F238E27FC236}">
                  <a16:creationId xmlns:a16="http://schemas.microsoft.com/office/drawing/2014/main" id="{16A65DC1-CA83-8E88-5157-28107069F0E1}"/>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1" name="Freeform 357">
              <a:extLst>
                <a:ext uri="{FF2B5EF4-FFF2-40B4-BE49-F238E27FC236}">
                  <a16:creationId xmlns:a16="http://schemas.microsoft.com/office/drawing/2014/main" id="{955DB8E3-DC12-7E3E-33CA-81EC687212F6}"/>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2" name="Freeform 358">
              <a:extLst>
                <a:ext uri="{FF2B5EF4-FFF2-40B4-BE49-F238E27FC236}">
                  <a16:creationId xmlns:a16="http://schemas.microsoft.com/office/drawing/2014/main" id="{0321F737-AE5B-6CE2-0ED9-075CCE7A1297}"/>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3" name="Freeform 359">
              <a:extLst>
                <a:ext uri="{FF2B5EF4-FFF2-40B4-BE49-F238E27FC236}">
                  <a16:creationId xmlns:a16="http://schemas.microsoft.com/office/drawing/2014/main" id="{60D9104F-A0FF-DA26-87DA-C00ECE329E21}"/>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4" name="Freeform 360">
              <a:extLst>
                <a:ext uri="{FF2B5EF4-FFF2-40B4-BE49-F238E27FC236}">
                  <a16:creationId xmlns:a16="http://schemas.microsoft.com/office/drawing/2014/main" id="{ED00F2B2-BD01-5AAE-6432-10E16F3833F8}"/>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5" name="Freeform 361">
              <a:extLst>
                <a:ext uri="{FF2B5EF4-FFF2-40B4-BE49-F238E27FC236}">
                  <a16:creationId xmlns:a16="http://schemas.microsoft.com/office/drawing/2014/main" id="{8571EDBB-529B-5E1B-E76B-DEA025774759}"/>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6" name="Freeform 362">
              <a:extLst>
                <a:ext uri="{FF2B5EF4-FFF2-40B4-BE49-F238E27FC236}">
                  <a16:creationId xmlns:a16="http://schemas.microsoft.com/office/drawing/2014/main" id="{B6A422C9-871B-E3C1-25B7-1455D25F1684}"/>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7" name="Freeform 363">
              <a:extLst>
                <a:ext uri="{FF2B5EF4-FFF2-40B4-BE49-F238E27FC236}">
                  <a16:creationId xmlns:a16="http://schemas.microsoft.com/office/drawing/2014/main" id="{503BC063-FB63-0765-CE87-2DA54ED47324}"/>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8" name="Freeform 364">
              <a:extLst>
                <a:ext uri="{FF2B5EF4-FFF2-40B4-BE49-F238E27FC236}">
                  <a16:creationId xmlns:a16="http://schemas.microsoft.com/office/drawing/2014/main" id="{89860072-6EA0-ADAB-54EE-94757AFA98B1}"/>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89" name="Freeform 365">
              <a:extLst>
                <a:ext uri="{FF2B5EF4-FFF2-40B4-BE49-F238E27FC236}">
                  <a16:creationId xmlns:a16="http://schemas.microsoft.com/office/drawing/2014/main" id="{C80E58E9-5E7F-2B1A-A509-9A9B148320C3}"/>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0" name="Freeform 366">
              <a:extLst>
                <a:ext uri="{FF2B5EF4-FFF2-40B4-BE49-F238E27FC236}">
                  <a16:creationId xmlns:a16="http://schemas.microsoft.com/office/drawing/2014/main" id="{E4CF572A-67F9-9433-8B90-01316E031CC6}"/>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1" name="Freeform 367">
              <a:extLst>
                <a:ext uri="{FF2B5EF4-FFF2-40B4-BE49-F238E27FC236}">
                  <a16:creationId xmlns:a16="http://schemas.microsoft.com/office/drawing/2014/main" id="{A56A1D50-2D63-84B2-82BD-BF133005C12E}"/>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2" name="Freeform 368">
              <a:extLst>
                <a:ext uri="{FF2B5EF4-FFF2-40B4-BE49-F238E27FC236}">
                  <a16:creationId xmlns:a16="http://schemas.microsoft.com/office/drawing/2014/main" id="{3C77C125-0B3A-9CAE-70A5-C63E49CCD572}"/>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3" name="Freeform 369">
              <a:extLst>
                <a:ext uri="{FF2B5EF4-FFF2-40B4-BE49-F238E27FC236}">
                  <a16:creationId xmlns:a16="http://schemas.microsoft.com/office/drawing/2014/main" id="{DCE6237E-5D1C-16DD-9602-139EE868D60E}"/>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4" name="Freeform 370">
              <a:extLst>
                <a:ext uri="{FF2B5EF4-FFF2-40B4-BE49-F238E27FC236}">
                  <a16:creationId xmlns:a16="http://schemas.microsoft.com/office/drawing/2014/main" id="{D4EB38E5-C6F6-3D92-29B3-3C31873F4353}"/>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5" name="Freeform 371">
              <a:extLst>
                <a:ext uri="{FF2B5EF4-FFF2-40B4-BE49-F238E27FC236}">
                  <a16:creationId xmlns:a16="http://schemas.microsoft.com/office/drawing/2014/main" id="{F82DFDF8-CD15-2F5C-9DF4-9D4F885BA0E6}"/>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6" name="Freeform 372">
              <a:extLst>
                <a:ext uri="{FF2B5EF4-FFF2-40B4-BE49-F238E27FC236}">
                  <a16:creationId xmlns:a16="http://schemas.microsoft.com/office/drawing/2014/main" id="{DD2FBC93-927C-7DCC-77E1-59F45AB42105}"/>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7" name="Freeform 373">
              <a:extLst>
                <a:ext uri="{FF2B5EF4-FFF2-40B4-BE49-F238E27FC236}">
                  <a16:creationId xmlns:a16="http://schemas.microsoft.com/office/drawing/2014/main" id="{4D9D211C-4F40-C9DA-65CB-589405E63C77}"/>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8" name="Freeform 374">
              <a:extLst>
                <a:ext uri="{FF2B5EF4-FFF2-40B4-BE49-F238E27FC236}">
                  <a16:creationId xmlns:a16="http://schemas.microsoft.com/office/drawing/2014/main" id="{2676496F-4912-1974-58B5-CC56A3141BB3}"/>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399" name="Freeform 375">
              <a:extLst>
                <a:ext uri="{FF2B5EF4-FFF2-40B4-BE49-F238E27FC236}">
                  <a16:creationId xmlns:a16="http://schemas.microsoft.com/office/drawing/2014/main" id="{B9E6E325-D305-959E-A52D-88C5CF612D05}"/>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0" name="Freeform 376">
              <a:extLst>
                <a:ext uri="{FF2B5EF4-FFF2-40B4-BE49-F238E27FC236}">
                  <a16:creationId xmlns:a16="http://schemas.microsoft.com/office/drawing/2014/main" id="{5ADE1806-E5EE-5274-DD5F-BFA6E695D6C1}"/>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1" name="Freeform 377">
              <a:extLst>
                <a:ext uri="{FF2B5EF4-FFF2-40B4-BE49-F238E27FC236}">
                  <a16:creationId xmlns:a16="http://schemas.microsoft.com/office/drawing/2014/main" id="{267AFD68-3039-837B-ACB6-41779E9C58AF}"/>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2" name="Freeform 378">
              <a:extLst>
                <a:ext uri="{FF2B5EF4-FFF2-40B4-BE49-F238E27FC236}">
                  <a16:creationId xmlns:a16="http://schemas.microsoft.com/office/drawing/2014/main" id="{DF5AAFD7-EDCE-A070-7E79-3777B5FB24B2}"/>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3" name="Freeform 379">
              <a:extLst>
                <a:ext uri="{FF2B5EF4-FFF2-40B4-BE49-F238E27FC236}">
                  <a16:creationId xmlns:a16="http://schemas.microsoft.com/office/drawing/2014/main" id="{A199F332-7EA6-DAA7-D6DB-96BF87477BAC}"/>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4" name="Freeform 380">
              <a:extLst>
                <a:ext uri="{FF2B5EF4-FFF2-40B4-BE49-F238E27FC236}">
                  <a16:creationId xmlns:a16="http://schemas.microsoft.com/office/drawing/2014/main" id="{5D93E95D-0048-23B4-57EC-6399DA7407B0}"/>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5" name="Freeform 381">
              <a:extLst>
                <a:ext uri="{FF2B5EF4-FFF2-40B4-BE49-F238E27FC236}">
                  <a16:creationId xmlns:a16="http://schemas.microsoft.com/office/drawing/2014/main" id="{C195BB6F-E36D-F70D-5753-44E7D318ADD6}"/>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6" name="Freeform 382">
              <a:extLst>
                <a:ext uri="{FF2B5EF4-FFF2-40B4-BE49-F238E27FC236}">
                  <a16:creationId xmlns:a16="http://schemas.microsoft.com/office/drawing/2014/main" id="{E11F8616-053C-3688-B47D-47ABD0BBAB80}"/>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7" name="Freeform 383">
              <a:extLst>
                <a:ext uri="{FF2B5EF4-FFF2-40B4-BE49-F238E27FC236}">
                  <a16:creationId xmlns:a16="http://schemas.microsoft.com/office/drawing/2014/main" id="{25B02E64-3915-934C-CA6F-97F84279A1CC}"/>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8" name="Freeform 384">
              <a:extLst>
                <a:ext uri="{FF2B5EF4-FFF2-40B4-BE49-F238E27FC236}">
                  <a16:creationId xmlns:a16="http://schemas.microsoft.com/office/drawing/2014/main" id="{99DC9048-8C57-1C24-8789-F87337B76CCC}"/>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09" name="Freeform 385">
              <a:extLst>
                <a:ext uri="{FF2B5EF4-FFF2-40B4-BE49-F238E27FC236}">
                  <a16:creationId xmlns:a16="http://schemas.microsoft.com/office/drawing/2014/main" id="{95BEFB4D-27E1-E30F-2CA0-4FA39F416EC0}"/>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0" name="Freeform 386">
              <a:extLst>
                <a:ext uri="{FF2B5EF4-FFF2-40B4-BE49-F238E27FC236}">
                  <a16:creationId xmlns:a16="http://schemas.microsoft.com/office/drawing/2014/main" id="{07BE9032-1AA3-5267-8FEE-C6AD89EDBE1A}"/>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1" name="Freeform 387">
              <a:extLst>
                <a:ext uri="{FF2B5EF4-FFF2-40B4-BE49-F238E27FC236}">
                  <a16:creationId xmlns:a16="http://schemas.microsoft.com/office/drawing/2014/main" id="{0D38CA4C-E156-858F-CE55-B191605FF070}"/>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2" name="Freeform 388">
              <a:extLst>
                <a:ext uri="{FF2B5EF4-FFF2-40B4-BE49-F238E27FC236}">
                  <a16:creationId xmlns:a16="http://schemas.microsoft.com/office/drawing/2014/main" id="{72BAEC79-66AD-C934-6CE9-1009E1DF1743}"/>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3" name="Freeform 389">
              <a:extLst>
                <a:ext uri="{FF2B5EF4-FFF2-40B4-BE49-F238E27FC236}">
                  <a16:creationId xmlns:a16="http://schemas.microsoft.com/office/drawing/2014/main" id="{24FE2EFB-0A12-DECD-ABFA-EDE3C52A25EC}"/>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4" name="Freeform 390">
              <a:extLst>
                <a:ext uri="{FF2B5EF4-FFF2-40B4-BE49-F238E27FC236}">
                  <a16:creationId xmlns:a16="http://schemas.microsoft.com/office/drawing/2014/main" id="{5A7C0D75-25F7-D2CA-5E84-7D05C93FD930}"/>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5" name="Freeform 391">
              <a:extLst>
                <a:ext uri="{FF2B5EF4-FFF2-40B4-BE49-F238E27FC236}">
                  <a16:creationId xmlns:a16="http://schemas.microsoft.com/office/drawing/2014/main" id="{AA6598B7-F69D-7D46-CB43-5AD46F94F9D2}"/>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6" name="Freeform 392">
              <a:extLst>
                <a:ext uri="{FF2B5EF4-FFF2-40B4-BE49-F238E27FC236}">
                  <a16:creationId xmlns:a16="http://schemas.microsoft.com/office/drawing/2014/main" id="{61F7ABAC-6D64-AE87-AC04-B9CAEA56181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7" name="Freeform 393">
              <a:extLst>
                <a:ext uri="{FF2B5EF4-FFF2-40B4-BE49-F238E27FC236}">
                  <a16:creationId xmlns:a16="http://schemas.microsoft.com/office/drawing/2014/main" id="{9473841D-C8E9-0A57-DD95-15750A41C2D7}"/>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8" name="Freeform 394">
              <a:extLst>
                <a:ext uri="{FF2B5EF4-FFF2-40B4-BE49-F238E27FC236}">
                  <a16:creationId xmlns:a16="http://schemas.microsoft.com/office/drawing/2014/main" id="{380B1B95-41FA-2A2D-870D-578F9C5B6B0A}"/>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19" name="Freeform 395">
              <a:extLst>
                <a:ext uri="{FF2B5EF4-FFF2-40B4-BE49-F238E27FC236}">
                  <a16:creationId xmlns:a16="http://schemas.microsoft.com/office/drawing/2014/main" id="{8E2D107C-DFCE-C2AC-0884-264B13CA0B90}"/>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0" name="Freeform 396">
              <a:extLst>
                <a:ext uri="{FF2B5EF4-FFF2-40B4-BE49-F238E27FC236}">
                  <a16:creationId xmlns:a16="http://schemas.microsoft.com/office/drawing/2014/main" id="{93591DDB-A719-E307-9A4A-213EA1BBE753}"/>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1" name="Rectangle 397">
              <a:extLst>
                <a:ext uri="{FF2B5EF4-FFF2-40B4-BE49-F238E27FC236}">
                  <a16:creationId xmlns:a16="http://schemas.microsoft.com/office/drawing/2014/main" id="{7987B612-5045-C7EA-2661-3B007C388FEE}"/>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2" name="Freeform 398">
              <a:extLst>
                <a:ext uri="{FF2B5EF4-FFF2-40B4-BE49-F238E27FC236}">
                  <a16:creationId xmlns:a16="http://schemas.microsoft.com/office/drawing/2014/main" id="{891FDE8B-4395-4D6F-920C-4A35DD262870}"/>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3" name="Freeform 399">
              <a:extLst>
                <a:ext uri="{FF2B5EF4-FFF2-40B4-BE49-F238E27FC236}">
                  <a16:creationId xmlns:a16="http://schemas.microsoft.com/office/drawing/2014/main" id="{02E2D3DF-5D58-4D23-7A95-ABDE7410B4CB}"/>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4" name="Freeform 400">
              <a:extLst>
                <a:ext uri="{FF2B5EF4-FFF2-40B4-BE49-F238E27FC236}">
                  <a16:creationId xmlns:a16="http://schemas.microsoft.com/office/drawing/2014/main" id="{F387DE00-AA96-B548-F2AC-44E660010B34}"/>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5" name="Freeform 401">
              <a:extLst>
                <a:ext uri="{FF2B5EF4-FFF2-40B4-BE49-F238E27FC236}">
                  <a16:creationId xmlns:a16="http://schemas.microsoft.com/office/drawing/2014/main" id="{2D3223F3-5F1F-925D-DFF3-78E84EE2EAAC}"/>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6" name="Freeform 402">
              <a:extLst>
                <a:ext uri="{FF2B5EF4-FFF2-40B4-BE49-F238E27FC236}">
                  <a16:creationId xmlns:a16="http://schemas.microsoft.com/office/drawing/2014/main" id="{B97FBAD4-E93B-C108-1C3A-2154CBD3DB7B}"/>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7" name="Freeform 403">
              <a:extLst>
                <a:ext uri="{FF2B5EF4-FFF2-40B4-BE49-F238E27FC236}">
                  <a16:creationId xmlns:a16="http://schemas.microsoft.com/office/drawing/2014/main" id="{F85A5FB6-70E6-1D42-9080-771CC73F2F07}"/>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8" name="Freeform 404">
              <a:extLst>
                <a:ext uri="{FF2B5EF4-FFF2-40B4-BE49-F238E27FC236}">
                  <a16:creationId xmlns:a16="http://schemas.microsoft.com/office/drawing/2014/main" id="{84CBFCDA-0D89-6EA1-A2A5-84B70C7DFD17}"/>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29" name="Freeform 405">
              <a:extLst>
                <a:ext uri="{FF2B5EF4-FFF2-40B4-BE49-F238E27FC236}">
                  <a16:creationId xmlns:a16="http://schemas.microsoft.com/office/drawing/2014/main" id="{7DA6A029-CFC1-CEA1-330B-CC5BF27AAFC7}"/>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0" name="Freeform 407">
              <a:extLst>
                <a:ext uri="{FF2B5EF4-FFF2-40B4-BE49-F238E27FC236}">
                  <a16:creationId xmlns:a16="http://schemas.microsoft.com/office/drawing/2014/main" id="{C8D5AF72-6366-4FBF-32F8-EDADE7829790}"/>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1" name="Freeform 408">
              <a:extLst>
                <a:ext uri="{FF2B5EF4-FFF2-40B4-BE49-F238E27FC236}">
                  <a16:creationId xmlns:a16="http://schemas.microsoft.com/office/drawing/2014/main" id="{A67467F0-8B78-4183-1624-8FF5CD994071}"/>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2" name="Freeform 409">
              <a:extLst>
                <a:ext uri="{FF2B5EF4-FFF2-40B4-BE49-F238E27FC236}">
                  <a16:creationId xmlns:a16="http://schemas.microsoft.com/office/drawing/2014/main" id="{B48D5674-D9B3-3E36-F035-A4D1288062BC}"/>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3" name="Freeform 410">
              <a:extLst>
                <a:ext uri="{FF2B5EF4-FFF2-40B4-BE49-F238E27FC236}">
                  <a16:creationId xmlns:a16="http://schemas.microsoft.com/office/drawing/2014/main" id="{96016F52-2EE8-1435-0A49-09D16C25ADB5}"/>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4" name="Freeform 411">
              <a:extLst>
                <a:ext uri="{FF2B5EF4-FFF2-40B4-BE49-F238E27FC236}">
                  <a16:creationId xmlns:a16="http://schemas.microsoft.com/office/drawing/2014/main" id="{1EA1FE11-138A-A589-5321-C8C62B6CB57D}"/>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5" name="Freeform 412">
              <a:extLst>
                <a:ext uri="{FF2B5EF4-FFF2-40B4-BE49-F238E27FC236}">
                  <a16:creationId xmlns:a16="http://schemas.microsoft.com/office/drawing/2014/main" id="{EFE1F6C6-7A2F-0C31-DF81-6C6FC46B5F7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6" name="Freeform 413">
              <a:extLst>
                <a:ext uri="{FF2B5EF4-FFF2-40B4-BE49-F238E27FC236}">
                  <a16:creationId xmlns:a16="http://schemas.microsoft.com/office/drawing/2014/main" id="{F6E27076-B10A-36B2-108B-C7F4D35A26D6}"/>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7" name="Freeform 414">
              <a:extLst>
                <a:ext uri="{FF2B5EF4-FFF2-40B4-BE49-F238E27FC236}">
                  <a16:creationId xmlns:a16="http://schemas.microsoft.com/office/drawing/2014/main" id="{2E7221FE-C0FF-04AA-5858-E50042E6B779}"/>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8" name="Freeform 415">
              <a:extLst>
                <a:ext uri="{FF2B5EF4-FFF2-40B4-BE49-F238E27FC236}">
                  <a16:creationId xmlns:a16="http://schemas.microsoft.com/office/drawing/2014/main" id="{247A582A-0840-7984-F294-EF2A51DCF8C1}"/>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39" name="Freeform 416">
              <a:extLst>
                <a:ext uri="{FF2B5EF4-FFF2-40B4-BE49-F238E27FC236}">
                  <a16:creationId xmlns:a16="http://schemas.microsoft.com/office/drawing/2014/main" id="{2C32F24C-920C-5A80-7739-E569335C57B7}"/>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0" name="Freeform 417">
              <a:extLst>
                <a:ext uri="{FF2B5EF4-FFF2-40B4-BE49-F238E27FC236}">
                  <a16:creationId xmlns:a16="http://schemas.microsoft.com/office/drawing/2014/main" id="{5ED2670E-B5A5-DD44-0A1F-806FBC8CC10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1" name="Freeform 418">
              <a:extLst>
                <a:ext uri="{FF2B5EF4-FFF2-40B4-BE49-F238E27FC236}">
                  <a16:creationId xmlns:a16="http://schemas.microsoft.com/office/drawing/2014/main" id="{085FDF6E-D68E-64DE-D2FC-24B448DDE7DC}"/>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2" name="Freeform 419">
              <a:extLst>
                <a:ext uri="{FF2B5EF4-FFF2-40B4-BE49-F238E27FC236}">
                  <a16:creationId xmlns:a16="http://schemas.microsoft.com/office/drawing/2014/main" id="{FC47C238-9768-7573-483A-F6ABCF8E55CC}"/>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3" name="Freeform 420">
              <a:extLst>
                <a:ext uri="{FF2B5EF4-FFF2-40B4-BE49-F238E27FC236}">
                  <a16:creationId xmlns:a16="http://schemas.microsoft.com/office/drawing/2014/main" id="{6ABC6BB3-DED7-9BCA-7E8D-0167A250B8E9}"/>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4" name="Freeform 421">
              <a:extLst>
                <a:ext uri="{FF2B5EF4-FFF2-40B4-BE49-F238E27FC236}">
                  <a16:creationId xmlns:a16="http://schemas.microsoft.com/office/drawing/2014/main" id="{0F9DDB6A-D106-BCB4-9F6D-12587069B74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5" name="Freeform 422">
              <a:extLst>
                <a:ext uri="{FF2B5EF4-FFF2-40B4-BE49-F238E27FC236}">
                  <a16:creationId xmlns:a16="http://schemas.microsoft.com/office/drawing/2014/main" id="{03E575F6-5835-9714-357B-FF24CFF0ED14}"/>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6" name="Freeform 423">
              <a:extLst>
                <a:ext uri="{FF2B5EF4-FFF2-40B4-BE49-F238E27FC236}">
                  <a16:creationId xmlns:a16="http://schemas.microsoft.com/office/drawing/2014/main" id="{5942E880-BBD9-4612-53B5-785A36C14611}"/>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7" name="Freeform 424">
              <a:extLst>
                <a:ext uri="{FF2B5EF4-FFF2-40B4-BE49-F238E27FC236}">
                  <a16:creationId xmlns:a16="http://schemas.microsoft.com/office/drawing/2014/main" id="{AD1ABDA3-A55C-3B07-D1CD-B225009B780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8" name="Freeform 425">
              <a:extLst>
                <a:ext uri="{FF2B5EF4-FFF2-40B4-BE49-F238E27FC236}">
                  <a16:creationId xmlns:a16="http://schemas.microsoft.com/office/drawing/2014/main" id="{8A71DF63-D1CC-22B3-F2B1-81533DFF4BC4}"/>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49" name="Freeform 426">
              <a:extLst>
                <a:ext uri="{FF2B5EF4-FFF2-40B4-BE49-F238E27FC236}">
                  <a16:creationId xmlns:a16="http://schemas.microsoft.com/office/drawing/2014/main" id="{F64CDD2D-3CD7-170D-53B5-AC38D790751F}"/>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0" name="Freeform 427">
              <a:extLst>
                <a:ext uri="{FF2B5EF4-FFF2-40B4-BE49-F238E27FC236}">
                  <a16:creationId xmlns:a16="http://schemas.microsoft.com/office/drawing/2014/main" id="{4E0CAE6C-4E18-69E1-9220-C4257F00DF89}"/>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1" name="Freeform 428">
              <a:extLst>
                <a:ext uri="{FF2B5EF4-FFF2-40B4-BE49-F238E27FC236}">
                  <a16:creationId xmlns:a16="http://schemas.microsoft.com/office/drawing/2014/main" id="{9F945878-2F89-0AD7-E5ED-DD5085EBBF17}"/>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2" name="Freeform 429">
              <a:extLst>
                <a:ext uri="{FF2B5EF4-FFF2-40B4-BE49-F238E27FC236}">
                  <a16:creationId xmlns:a16="http://schemas.microsoft.com/office/drawing/2014/main" id="{5044C3C1-0BD4-F699-0E93-345AF710368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3" name="Freeform 430">
              <a:extLst>
                <a:ext uri="{FF2B5EF4-FFF2-40B4-BE49-F238E27FC236}">
                  <a16:creationId xmlns:a16="http://schemas.microsoft.com/office/drawing/2014/main" id="{2E3F3FDE-5E75-77F4-0984-773412A4A107}"/>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4" name="Freeform 431">
              <a:extLst>
                <a:ext uri="{FF2B5EF4-FFF2-40B4-BE49-F238E27FC236}">
                  <a16:creationId xmlns:a16="http://schemas.microsoft.com/office/drawing/2014/main" id="{066753B3-E427-487C-2F4B-390526AF6C52}"/>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5" name="Rectangle 432">
              <a:extLst>
                <a:ext uri="{FF2B5EF4-FFF2-40B4-BE49-F238E27FC236}">
                  <a16:creationId xmlns:a16="http://schemas.microsoft.com/office/drawing/2014/main" id="{49547414-9C5C-55D2-CEE6-E670744F4F02}"/>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6" name="Freeform 433">
              <a:extLst>
                <a:ext uri="{FF2B5EF4-FFF2-40B4-BE49-F238E27FC236}">
                  <a16:creationId xmlns:a16="http://schemas.microsoft.com/office/drawing/2014/main" id="{71C1F12A-FC57-24F0-FDE4-509DB44167FC}"/>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7" name="Freeform 434">
              <a:extLst>
                <a:ext uri="{FF2B5EF4-FFF2-40B4-BE49-F238E27FC236}">
                  <a16:creationId xmlns:a16="http://schemas.microsoft.com/office/drawing/2014/main" id="{65B6A2C2-2416-FEF1-4DA9-C86769F6B028}"/>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8" name="Freeform 435">
              <a:extLst>
                <a:ext uri="{FF2B5EF4-FFF2-40B4-BE49-F238E27FC236}">
                  <a16:creationId xmlns:a16="http://schemas.microsoft.com/office/drawing/2014/main" id="{25C4A9BA-8E9B-9D4F-670D-AE780343E839}"/>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59" name="Freeform 436">
              <a:extLst>
                <a:ext uri="{FF2B5EF4-FFF2-40B4-BE49-F238E27FC236}">
                  <a16:creationId xmlns:a16="http://schemas.microsoft.com/office/drawing/2014/main" id="{45AE0096-729D-0D8B-EDAA-E169997424B2}"/>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0" name="Freeform 437">
              <a:extLst>
                <a:ext uri="{FF2B5EF4-FFF2-40B4-BE49-F238E27FC236}">
                  <a16:creationId xmlns:a16="http://schemas.microsoft.com/office/drawing/2014/main" id="{D320304F-8A5B-D427-DD96-F1DDC12B614A}"/>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1" name="Freeform 438">
              <a:extLst>
                <a:ext uri="{FF2B5EF4-FFF2-40B4-BE49-F238E27FC236}">
                  <a16:creationId xmlns:a16="http://schemas.microsoft.com/office/drawing/2014/main" id="{82AA2DE0-62E7-03E8-0520-AC5009DC6D37}"/>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2" name="Freeform 439">
              <a:extLst>
                <a:ext uri="{FF2B5EF4-FFF2-40B4-BE49-F238E27FC236}">
                  <a16:creationId xmlns:a16="http://schemas.microsoft.com/office/drawing/2014/main" id="{9EC5F94F-2779-ADEC-A032-FFDEE7CC6307}"/>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3" name="Freeform 440">
              <a:extLst>
                <a:ext uri="{FF2B5EF4-FFF2-40B4-BE49-F238E27FC236}">
                  <a16:creationId xmlns:a16="http://schemas.microsoft.com/office/drawing/2014/main" id="{0D718B6F-350E-BA30-B043-A13A4F228F06}"/>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4" name="Freeform 441">
              <a:extLst>
                <a:ext uri="{FF2B5EF4-FFF2-40B4-BE49-F238E27FC236}">
                  <a16:creationId xmlns:a16="http://schemas.microsoft.com/office/drawing/2014/main" id="{B5EA29A8-4CBA-0A4A-B7B5-102B6C09BD1B}"/>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5" name="Freeform 442">
              <a:extLst>
                <a:ext uri="{FF2B5EF4-FFF2-40B4-BE49-F238E27FC236}">
                  <a16:creationId xmlns:a16="http://schemas.microsoft.com/office/drawing/2014/main" id="{FD17E471-5398-35A0-61C5-D96B35AD0079}"/>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6" name="Freeform 443">
              <a:extLst>
                <a:ext uri="{FF2B5EF4-FFF2-40B4-BE49-F238E27FC236}">
                  <a16:creationId xmlns:a16="http://schemas.microsoft.com/office/drawing/2014/main" id="{F0C66934-B934-3AA9-5ED6-A24627B2DCCF}"/>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7" name="Freeform 444">
              <a:extLst>
                <a:ext uri="{FF2B5EF4-FFF2-40B4-BE49-F238E27FC236}">
                  <a16:creationId xmlns:a16="http://schemas.microsoft.com/office/drawing/2014/main" id="{9C046B01-7F86-9B8C-F9E5-8A7A531C7C1B}"/>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8" name="Freeform 445">
              <a:extLst>
                <a:ext uri="{FF2B5EF4-FFF2-40B4-BE49-F238E27FC236}">
                  <a16:creationId xmlns:a16="http://schemas.microsoft.com/office/drawing/2014/main" id="{1DD9D896-1891-6E48-A36C-A9AA974AFFD2}"/>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69" name="Freeform 446">
              <a:extLst>
                <a:ext uri="{FF2B5EF4-FFF2-40B4-BE49-F238E27FC236}">
                  <a16:creationId xmlns:a16="http://schemas.microsoft.com/office/drawing/2014/main" id="{E0FCF02E-FD9E-CCD7-FD20-213935FABD19}"/>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0" name="Freeform 447">
              <a:extLst>
                <a:ext uri="{FF2B5EF4-FFF2-40B4-BE49-F238E27FC236}">
                  <a16:creationId xmlns:a16="http://schemas.microsoft.com/office/drawing/2014/main" id="{6C6DFA98-5601-BBB6-5449-15A7C3CD058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1" name="Freeform 448">
              <a:extLst>
                <a:ext uri="{FF2B5EF4-FFF2-40B4-BE49-F238E27FC236}">
                  <a16:creationId xmlns:a16="http://schemas.microsoft.com/office/drawing/2014/main" id="{BACE6B5F-7809-4379-A231-395EEEF744DA}"/>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2" name="Freeform 449">
              <a:extLst>
                <a:ext uri="{FF2B5EF4-FFF2-40B4-BE49-F238E27FC236}">
                  <a16:creationId xmlns:a16="http://schemas.microsoft.com/office/drawing/2014/main" id="{63933C56-91BC-FB7D-D3DC-44C84FC66245}"/>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3" name="Freeform 450">
              <a:extLst>
                <a:ext uri="{FF2B5EF4-FFF2-40B4-BE49-F238E27FC236}">
                  <a16:creationId xmlns:a16="http://schemas.microsoft.com/office/drawing/2014/main" id="{4745DBED-DBFF-20F7-5C75-8C2AF39A0007}"/>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4" name="Freeform 451">
              <a:extLst>
                <a:ext uri="{FF2B5EF4-FFF2-40B4-BE49-F238E27FC236}">
                  <a16:creationId xmlns:a16="http://schemas.microsoft.com/office/drawing/2014/main" id="{B9E7DB4C-7AC6-D2D6-A2BB-0BD913624DB3}"/>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5" name="Freeform 452">
              <a:extLst>
                <a:ext uri="{FF2B5EF4-FFF2-40B4-BE49-F238E27FC236}">
                  <a16:creationId xmlns:a16="http://schemas.microsoft.com/office/drawing/2014/main" id="{C7FE32AC-C912-D713-C54A-F0A3169BD2EF}"/>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6" name="Freeform 453">
              <a:extLst>
                <a:ext uri="{FF2B5EF4-FFF2-40B4-BE49-F238E27FC236}">
                  <a16:creationId xmlns:a16="http://schemas.microsoft.com/office/drawing/2014/main" id="{9CE2FDD8-F954-18C5-3483-4AF85513A813}"/>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7" name="Freeform 454">
              <a:extLst>
                <a:ext uri="{FF2B5EF4-FFF2-40B4-BE49-F238E27FC236}">
                  <a16:creationId xmlns:a16="http://schemas.microsoft.com/office/drawing/2014/main" id="{D6FFA197-34F4-238A-1AD0-19DF01F3B71F}"/>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8" name="Freeform 455">
              <a:extLst>
                <a:ext uri="{FF2B5EF4-FFF2-40B4-BE49-F238E27FC236}">
                  <a16:creationId xmlns:a16="http://schemas.microsoft.com/office/drawing/2014/main" id="{69466C4D-9172-1B46-C0EC-3AD731707E45}"/>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79" name="Freeform 456">
              <a:extLst>
                <a:ext uri="{FF2B5EF4-FFF2-40B4-BE49-F238E27FC236}">
                  <a16:creationId xmlns:a16="http://schemas.microsoft.com/office/drawing/2014/main" id="{CB198BE7-4FBC-3A5C-8783-8AEBF87DA424}"/>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0" name="Freeform 457">
              <a:extLst>
                <a:ext uri="{FF2B5EF4-FFF2-40B4-BE49-F238E27FC236}">
                  <a16:creationId xmlns:a16="http://schemas.microsoft.com/office/drawing/2014/main" id="{72A1DF50-3FB9-CDA0-F962-9E6367A3B2D9}"/>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1" name="Freeform 458">
              <a:extLst>
                <a:ext uri="{FF2B5EF4-FFF2-40B4-BE49-F238E27FC236}">
                  <a16:creationId xmlns:a16="http://schemas.microsoft.com/office/drawing/2014/main" id="{96AD4D04-5056-42C6-136B-189C34AE65DA}"/>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2" name="Freeform 459">
              <a:extLst>
                <a:ext uri="{FF2B5EF4-FFF2-40B4-BE49-F238E27FC236}">
                  <a16:creationId xmlns:a16="http://schemas.microsoft.com/office/drawing/2014/main" id="{B8A40E10-AC15-242A-0CF4-27010A20FBD0}"/>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3" name="Freeform 460">
              <a:extLst>
                <a:ext uri="{FF2B5EF4-FFF2-40B4-BE49-F238E27FC236}">
                  <a16:creationId xmlns:a16="http://schemas.microsoft.com/office/drawing/2014/main" id="{FDDADEBF-CF4F-3B0E-E008-2C34355614BE}"/>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4" name="Freeform 461">
              <a:extLst>
                <a:ext uri="{FF2B5EF4-FFF2-40B4-BE49-F238E27FC236}">
                  <a16:creationId xmlns:a16="http://schemas.microsoft.com/office/drawing/2014/main" id="{3DC6A7F1-F74E-80AC-08DC-D62D926B5141}"/>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5" name="Freeform 462">
              <a:extLst>
                <a:ext uri="{FF2B5EF4-FFF2-40B4-BE49-F238E27FC236}">
                  <a16:creationId xmlns:a16="http://schemas.microsoft.com/office/drawing/2014/main" id="{307A9CF1-0049-4B39-087E-52F96069A60A}"/>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6" name="Freeform 463">
              <a:extLst>
                <a:ext uri="{FF2B5EF4-FFF2-40B4-BE49-F238E27FC236}">
                  <a16:creationId xmlns:a16="http://schemas.microsoft.com/office/drawing/2014/main" id="{C5D80EBD-1A4E-E745-F127-658601337ED5}"/>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7" name="Freeform 464">
              <a:extLst>
                <a:ext uri="{FF2B5EF4-FFF2-40B4-BE49-F238E27FC236}">
                  <a16:creationId xmlns:a16="http://schemas.microsoft.com/office/drawing/2014/main" id="{5A39508D-4594-3FCB-92E2-FDFE59AD1B90}"/>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8" name="Freeform 465">
              <a:extLst>
                <a:ext uri="{FF2B5EF4-FFF2-40B4-BE49-F238E27FC236}">
                  <a16:creationId xmlns:a16="http://schemas.microsoft.com/office/drawing/2014/main" id="{B3B65A30-CB0A-3D68-7703-D87E1EFFA6D8}"/>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89" name="Freeform 466">
              <a:extLst>
                <a:ext uri="{FF2B5EF4-FFF2-40B4-BE49-F238E27FC236}">
                  <a16:creationId xmlns:a16="http://schemas.microsoft.com/office/drawing/2014/main" id="{85C6F6A6-3613-4FF7-89C6-08953EF40B61}"/>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0" name="Freeform 467">
              <a:extLst>
                <a:ext uri="{FF2B5EF4-FFF2-40B4-BE49-F238E27FC236}">
                  <a16:creationId xmlns:a16="http://schemas.microsoft.com/office/drawing/2014/main" id="{A5240B47-CE43-A2D5-E215-1618174CD602}"/>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1" name="Freeform 468">
              <a:extLst>
                <a:ext uri="{FF2B5EF4-FFF2-40B4-BE49-F238E27FC236}">
                  <a16:creationId xmlns:a16="http://schemas.microsoft.com/office/drawing/2014/main" id="{74DC995B-6C62-2E90-2814-1CFE62088FC2}"/>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2" name="Freeform 469">
              <a:extLst>
                <a:ext uri="{FF2B5EF4-FFF2-40B4-BE49-F238E27FC236}">
                  <a16:creationId xmlns:a16="http://schemas.microsoft.com/office/drawing/2014/main" id="{AF434866-6FBC-6061-2D02-9AA377466F2F}"/>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3" name="Freeform 470">
              <a:extLst>
                <a:ext uri="{FF2B5EF4-FFF2-40B4-BE49-F238E27FC236}">
                  <a16:creationId xmlns:a16="http://schemas.microsoft.com/office/drawing/2014/main" id="{52B30276-F68B-955F-4827-B3252A67FC98}"/>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4" name="Freeform 471">
              <a:extLst>
                <a:ext uri="{FF2B5EF4-FFF2-40B4-BE49-F238E27FC236}">
                  <a16:creationId xmlns:a16="http://schemas.microsoft.com/office/drawing/2014/main" id="{7B222906-5C68-207F-CA09-CD19D43EB64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5" name="Freeform 472">
              <a:extLst>
                <a:ext uri="{FF2B5EF4-FFF2-40B4-BE49-F238E27FC236}">
                  <a16:creationId xmlns:a16="http://schemas.microsoft.com/office/drawing/2014/main" id="{6C06415C-7F79-32C5-9151-B0F924F49979}"/>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6" name="Freeform 473">
              <a:extLst>
                <a:ext uri="{FF2B5EF4-FFF2-40B4-BE49-F238E27FC236}">
                  <a16:creationId xmlns:a16="http://schemas.microsoft.com/office/drawing/2014/main" id="{2E9001F5-CD20-F795-18E8-4713E74DC8D8}"/>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7" name="Freeform 474">
              <a:extLst>
                <a:ext uri="{FF2B5EF4-FFF2-40B4-BE49-F238E27FC236}">
                  <a16:creationId xmlns:a16="http://schemas.microsoft.com/office/drawing/2014/main" id="{CDC32C46-231C-97AC-9FE7-CD03B34F3C21}"/>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8" name="Freeform 475">
              <a:extLst>
                <a:ext uri="{FF2B5EF4-FFF2-40B4-BE49-F238E27FC236}">
                  <a16:creationId xmlns:a16="http://schemas.microsoft.com/office/drawing/2014/main" id="{98A09DC6-AC01-3BBC-D18E-D1B981411B3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499" name="Freeform 476">
              <a:extLst>
                <a:ext uri="{FF2B5EF4-FFF2-40B4-BE49-F238E27FC236}">
                  <a16:creationId xmlns:a16="http://schemas.microsoft.com/office/drawing/2014/main" id="{60C01FB4-37EC-A821-E888-37CBB32B99B2}"/>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0" name="Freeform 477">
              <a:extLst>
                <a:ext uri="{FF2B5EF4-FFF2-40B4-BE49-F238E27FC236}">
                  <a16:creationId xmlns:a16="http://schemas.microsoft.com/office/drawing/2014/main" id="{7BA032AD-65D0-C4C5-A80E-0015103772C3}"/>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1" name="Freeform 478">
              <a:extLst>
                <a:ext uri="{FF2B5EF4-FFF2-40B4-BE49-F238E27FC236}">
                  <a16:creationId xmlns:a16="http://schemas.microsoft.com/office/drawing/2014/main" id="{7AF42341-7076-FB9C-2D67-EF2840150460}"/>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2" name="Freeform 479">
              <a:extLst>
                <a:ext uri="{FF2B5EF4-FFF2-40B4-BE49-F238E27FC236}">
                  <a16:creationId xmlns:a16="http://schemas.microsoft.com/office/drawing/2014/main" id="{B202D7AF-AC2D-E7E9-18F9-1BDE7969CBA2}"/>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3" name="Freeform 480">
              <a:extLst>
                <a:ext uri="{FF2B5EF4-FFF2-40B4-BE49-F238E27FC236}">
                  <a16:creationId xmlns:a16="http://schemas.microsoft.com/office/drawing/2014/main" id="{9F340484-4E38-1AE8-9C58-A8807E34FD91}"/>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4" name="Freeform 481">
              <a:extLst>
                <a:ext uri="{FF2B5EF4-FFF2-40B4-BE49-F238E27FC236}">
                  <a16:creationId xmlns:a16="http://schemas.microsoft.com/office/drawing/2014/main" id="{0F451849-DD7E-726A-EC65-A254F066DD03}"/>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5" name="Freeform 482">
              <a:extLst>
                <a:ext uri="{FF2B5EF4-FFF2-40B4-BE49-F238E27FC236}">
                  <a16:creationId xmlns:a16="http://schemas.microsoft.com/office/drawing/2014/main" id="{278AEACC-21F2-B67B-8998-6FFC7F7D1576}"/>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6" name="Freeform 483">
              <a:extLst>
                <a:ext uri="{FF2B5EF4-FFF2-40B4-BE49-F238E27FC236}">
                  <a16:creationId xmlns:a16="http://schemas.microsoft.com/office/drawing/2014/main" id="{FDDF0455-5C83-93EC-A143-B0A02BAFC2C5}"/>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7" name="Freeform 484">
              <a:extLst>
                <a:ext uri="{FF2B5EF4-FFF2-40B4-BE49-F238E27FC236}">
                  <a16:creationId xmlns:a16="http://schemas.microsoft.com/office/drawing/2014/main" id="{A1A27E69-B828-289B-F57B-017956020B2B}"/>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8" name="Freeform 485">
              <a:extLst>
                <a:ext uri="{FF2B5EF4-FFF2-40B4-BE49-F238E27FC236}">
                  <a16:creationId xmlns:a16="http://schemas.microsoft.com/office/drawing/2014/main" id="{BC22DDBB-47D6-B936-291D-28657993B6FF}"/>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09" name="Freeform 486">
              <a:extLst>
                <a:ext uri="{FF2B5EF4-FFF2-40B4-BE49-F238E27FC236}">
                  <a16:creationId xmlns:a16="http://schemas.microsoft.com/office/drawing/2014/main" id="{6642E233-D42C-E171-3884-66986A2C6B9B}"/>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0" name="Freeform 487">
              <a:extLst>
                <a:ext uri="{FF2B5EF4-FFF2-40B4-BE49-F238E27FC236}">
                  <a16:creationId xmlns:a16="http://schemas.microsoft.com/office/drawing/2014/main" id="{C95BDD73-993A-F85E-EC97-67697D715B46}"/>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1" name="Freeform 488">
              <a:extLst>
                <a:ext uri="{FF2B5EF4-FFF2-40B4-BE49-F238E27FC236}">
                  <a16:creationId xmlns:a16="http://schemas.microsoft.com/office/drawing/2014/main" id="{5D5A5F41-64AA-B77B-1FD5-772CC3E8CEC7}"/>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2" name="Freeform 489">
              <a:extLst>
                <a:ext uri="{FF2B5EF4-FFF2-40B4-BE49-F238E27FC236}">
                  <a16:creationId xmlns:a16="http://schemas.microsoft.com/office/drawing/2014/main" id="{9A6DE758-42D8-BF71-EF0D-E32D688F5F70}"/>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3" name="Freeform 490">
              <a:extLst>
                <a:ext uri="{FF2B5EF4-FFF2-40B4-BE49-F238E27FC236}">
                  <a16:creationId xmlns:a16="http://schemas.microsoft.com/office/drawing/2014/main" id="{1D7EC3F6-05D3-E8C5-8E92-6ABC96BD175D}"/>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4" name="Freeform 491">
              <a:extLst>
                <a:ext uri="{FF2B5EF4-FFF2-40B4-BE49-F238E27FC236}">
                  <a16:creationId xmlns:a16="http://schemas.microsoft.com/office/drawing/2014/main" id="{80941614-04AE-9681-8A7D-5A79A17B1317}"/>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5" name="Freeform 492">
              <a:extLst>
                <a:ext uri="{FF2B5EF4-FFF2-40B4-BE49-F238E27FC236}">
                  <a16:creationId xmlns:a16="http://schemas.microsoft.com/office/drawing/2014/main" id="{78C6E9F5-FBD7-37D0-A05D-5C8599F4A814}"/>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6" name="Freeform 493">
              <a:extLst>
                <a:ext uri="{FF2B5EF4-FFF2-40B4-BE49-F238E27FC236}">
                  <a16:creationId xmlns:a16="http://schemas.microsoft.com/office/drawing/2014/main" id="{A46D6E15-294A-88D3-F4E5-37E31EFB1ABE}"/>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7" name="Freeform 494">
              <a:extLst>
                <a:ext uri="{FF2B5EF4-FFF2-40B4-BE49-F238E27FC236}">
                  <a16:creationId xmlns:a16="http://schemas.microsoft.com/office/drawing/2014/main" id="{5BB393B1-3241-744D-3E0F-274148D0AFA7}"/>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8" name="Freeform 495">
              <a:extLst>
                <a:ext uri="{FF2B5EF4-FFF2-40B4-BE49-F238E27FC236}">
                  <a16:creationId xmlns:a16="http://schemas.microsoft.com/office/drawing/2014/main" id="{831E5669-536D-532B-7FFD-C71A9988EB5F}"/>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19" name="Freeform 496">
              <a:extLst>
                <a:ext uri="{FF2B5EF4-FFF2-40B4-BE49-F238E27FC236}">
                  <a16:creationId xmlns:a16="http://schemas.microsoft.com/office/drawing/2014/main" id="{02232CB8-B926-FCC8-CA81-07B3A97CE84C}"/>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0" name="Freeform 497">
              <a:extLst>
                <a:ext uri="{FF2B5EF4-FFF2-40B4-BE49-F238E27FC236}">
                  <a16:creationId xmlns:a16="http://schemas.microsoft.com/office/drawing/2014/main" id="{2D75D66F-A684-E42D-10C7-4065949A39C7}"/>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1" name="Freeform 498">
              <a:extLst>
                <a:ext uri="{FF2B5EF4-FFF2-40B4-BE49-F238E27FC236}">
                  <a16:creationId xmlns:a16="http://schemas.microsoft.com/office/drawing/2014/main" id="{508F21A3-63E5-C17C-39F6-F903D098CA13}"/>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2" name="Freeform 499">
              <a:extLst>
                <a:ext uri="{FF2B5EF4-FFF2-40B4-BE49-F238E27FC236}">
                  <a16:creationId xmlns:a16="http://schemas.microsoft.com/office/drawing/2014/main" id="{E83249AD-37C0-9A37-224B-40AACCE7B0A7}"/>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3" name="Freeform 500">
              <a:extLst>
                <a:ext uri="{FF2B5EF4-FFF2-40B4-BE49-F238E27FC236}">
                  <a16:creationId xmlns:a16="http://schemas.microsoft.com/office/drawing/2014/main" id="{C101D883-FAA9-5DCA-666D-3C9E213B1EE6}"/>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4" name="Freeform 501">
              <a:extLst>
                <a:ext uri="{FF2B5EF4-FFF2-40B4-BE49-F238E27FC236}">
                  <a16:creationId xmlns:a16="http://schemas.microsoft.com/office/drawing/2014/main" id="{7A68BBF3-CD78-251A-C817-AB3C542150C1}"/>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5" name="Freeform 502">
              <a:extLst>
                <a:ext uri="{FF2B5EF4-FFF2-40B4-BE49-F238E27FC236}">
                  <a16:creationId xmlns:a16="http://schemas.microsoft.com/office/drawing/2014/main" id="{93716848-9C2F-9233-A03D-A546C5AD02A8}"/>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6" name="Freeform 503">
              <a:extLst>
                <a:ext uri="{FF2B5EF4-FFF2-40B4-BE49-F238E27FC236}">
                  <a16:creationId xmlns:a16="http://schemas.microsoft.com/office/drawing/2014/main" id="{79579763-2DC7-52A8-DFC0-C7BBD5DD58A5}"/>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7" name="Freeform 504">
              <a:extLst>
                <a:ext uri="{FF2B5EF4-FFF2-40B4-BE49-F238E27FC236}">
                  <a16:creationId xmlns:a16="http://schemas.microsoft.com/office/drawing/2014/main" id="{34DE2051-46DE-C615-5855-AF7D09D4B675}"/>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8" name="Freeform 505">
              <a:extLst>
                <a:ext uri="{FF2B5EF4-FFF2-40B4-BE49-F238E27FC236}">
                  <a16:creationId xmlns:a16="http://schemas.microsoft.com/office/drawing/2014/main" id="{8AEF2FC4-F123-A7EB-E0FC-8AB715F6059E}"/>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29" name="Freeform 506">
              <a:extLst>
                <a:ext uri="{FF2B5EF4-FFF2-40B4-BE49-F238E27FC236}">
                  <a16:creationId xmlns:a16="http://schemas.microsoft.com/office/drawing/2014/main" id="{2ACDEF82-5449-6647-F1C5-80FE495C31B1}"/>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0" name="Freeform 507">
              <a:extLst>
                <a:ext uri="{FF2B5EF4-FFF2-40B4-BE49-F238E27FC236}">
                  <a16:creationId xmlns:a16="http://schemas.microsoft.com/office/drawing/2014/main" id="{9210FEC0-BEF2-46E9-72F6-F58A1CC65D40}"/>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1" name="Freeform 508">
              <a:extLst>
                <a:ext uri="{FF2B5EF4-FFF2-40B4-BE49-F238E27FC236}">
                  <a16:creationId xmlns:a16="http://schemas.microsoft.com/office/drawing/2014/main" id="{80B4BC1C-26D5-8284-48D3-7BCAD0E10C31}"/>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2" name="Freeform 509">
              <a:extLst>
                <a:ext uri="{FF2B5EF4-FFF2-40B4-BE49-F238E27FC236}">
                  <a16:creationId xmlns:a16="http://schemas.microsoft.com/office/drawing/2014/main" id="{86E009AE-A280-2AA8-A754-FCCCCA415FE2}"/>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3" name="Freeform 510">
              <a:extLst>
                <a:ext uri="{FF2B5EF4-FFF2-40B4-BE49-F238E27FC236}">
                  <a16:creationId xmlns:a16="http://schemas.microsoft.com/office/drawing/2014/main" id="{C2BAC2CC-630C-ECE1-5DFF-606C407283CC}"/>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4" name="Freeform 511">
              <a:extLst>
                <a:ext uri="{FF2B5EF4-FFF2-40B4-BE49-F238E27FC236}">
                  <a16:creationId xmlns:a16="http://schemas.microsoft.com/office/drawing/2014/main" id="{9E7688D3-742F-DE73-D06C-03FC4FC8E932}"/>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5" name="Freeform 512">
              <a:extLst>
                <a:ext uri="{FF2B5EF4-FFF2-40B4-BE49-F238E27FC236}">
                  <a16:creationId xmlns:a16="http://schemas.microsoft.com/office/drawing/2014/main" id="{C0F24E9C-0A60-1151-FBFB-ECA31ED74DE9}"/>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6" name="Freeform 513">
              <a:extLst>
                <a:ext uri="{FF2B5EF4-FFF2-40B4-BE49-F238E27FC236}">
                  <a16:creationId xmlns:a16="http://schemas.microsoft.com/office/drawing/2014/main" id="{D515A2F7-BEE8-73FF-D73C-CCF20CE56319}"/>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7" name="Freeform 514">
              <a:extLst>
                <a:ext uri="{FF2B5EF4-FFF2-40B4-BE49-F238E27FC236}">
                  <a16:creationId xmlns:a16="http://schemas.microsoft.com/office/drawing/2014/main" id="{03500AB5-054C-707F-26A9-F0D17113EE30}"/>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8" name="Freeform 515">
              <a:extLst>
                <a:ext uri="{FF2B5EF4-FFF2-40B4-BE49-F238E27FC236}">
                  <a16:creationId xmlns:a16="http://schemas.microsoft.com/office/drawing/2014/main" id="{EA61DD81-A271-0318-CE76-70993FC89CA1}"/>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39" name="Freeform 516">
              <a:extLst>
                <a:ext uri="{FF2B5EF4-FFF2-40B4-BE49-F238E27FC236}">
                  <a16:creationId xmlns:a16="http://schemas.microsoft.com/office/drawing/2014/main" id="{347DE54E-9788-80C3-178B-F3764818908F}"/>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0" name="Freeform 517">
              <a:extLst>
                <a:ext uri="{FF2B5EF4-FFF2-40B4-BE49-F238E27FC236}">
                  <a16:creationId xmlns:a16="http://schemas.microsoft.com/office/drawing/2014/main" id="{D2C8D630-9309-89C0-F6E9-2AC2C4CC98CF}"/>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1" name="Freeform 518">
              <a:extLst>
                <a:ext uri="{FF2B5EF4-FFF2-40B4-BE49-F238E27FC236}">
                  <a16:creationId xmlns:a16="http://schemas.microsoft.com/office/drawing/2014/main" id="{B5E4F569-F737-A12E-6C19-2B07CB85F483}"/>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2" name="Freeform 519">
              <a:extLst>
                <a:ext uri="{FF2B5EF4-FFF2-40B4-BE49-F238E27FC236}">
                  <a16:creationId xmlns:a16="http://schemas.microsoft.com/office/drawing/2014/main" id="{4B445673-AA4B-BDF9-B3F6-5097D37A7862}"/>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3" name="Freeform 520">
              <a:extLst>
                <a:ext uri="{FF2B5EF4-FFF2-40B4-BE49-F238E27FC236}">
                  <a16:creationId xmlns:a16="http://schemas.microsoft.com/office/drawing/2014/main" id="{534B749F-8F5F-18CD-030D-FAAC766EB0EF}"/>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4" name="Freeform 521">
              <a:extLst>
                <a:ext uri="{FF2B5EF4-FFF2-40B4-BE49-F238E27FC236}">
                  <a16:creationId xmlns:a16="http://schemas.microsoft.com/office/drawing/2014/main" id="{70FCB0BA-6C5B-AEA8-8142-DD942275F0DB}"/>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5" name="Freeform 522">
              <a:extLst>
                <a:ext uri="{FF2B5EF4-FFF2-40B4-BE49-F238E27FC236}">
                  <a16:creationId xmlns:a16="http://schemas.microsoft.com/office/drawing/2014/main" id="{EE5AB148-CA04-373D-C827-1227238201F6}"/>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6" name="Rectangle 523">
              <a:extLst>
                <a:ext uri="{FF2B5EF4-FFF2-40B4-BE49-F238E27FC236}">
                  <a16:creationId xmlns:a16="http://schemas.microsoft.com/office/drawing/2014/main" id="{F18FAA3B-FF4F-1579-8C8E-59224FAC6EDE}"/>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7" name="Freeform 524">
              <a:extLst>
                <a:ext uri="{FF2B5EF4-FFF2-40B4-BE49-F238E27FC236}">
                  <a16:creationId xmlns:a16="http://schemas.microsoft.com/office/drawing/2014/main" id="{6FD76A54-220C-AD9A-BE5E-C14D7FA1588F}"/>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8" name="Freeform 525">
              <a:extLst>
                <a:ext uri="{FF2B5EF4-FFF2-40B4-BE49-F238E27FC236}">
                  <a16:creationId xmlns:a16="http://schemas.microsoft.com/office/drawing/2014/main" id="{B33B6929-0DC4-C7EC-575E-FA805DBFE83C}"/>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49" name="Freeform 526">
              <a:extLst>
                <a:ext uri="{FF2B5EF4-FFF2-40B4-BE49-F238E27FC236}">
                  <a16:creationId xmlns:a16="http://schemas.microsoft.com/office/drawing/2014/main" id="{3ACC8799-4038-BCF0-8561-227A1924F10D}"/>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0" name="Freeform 527">
              <a:extLst>
                <a:ext uri="{FF2B5EF4-FFF2-40B4-BE49-F238E27FC236}">
                  <a16:creationId xmlns:a16="http://schemas.microsoft.com/office/drawing/2014/main" id="{DDCB539D-E578-94FC-6654-05985C6756D2}"/>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1" name="Freeform 528">
              <a:extLst>
                <a:ext uri="{FF2B5EF4-FFF2-40B4-BE49-F238E27FC236}">
                  <a16:creationId xmlns:a16="http://schemas.microsoft.com/office/drawing/2014/main" id="{2042E9CC-812E-3482-0D3F-599457487F6D}"/>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2" name="Freeform 529">
              <a:extLst>
                <a:ext uri="{FF2B5EF4-FFF2-40B4-BE49-F238E27FC236}">
                  <a16:creationId xmlns:a16="http://schemas.microsoft.com/office/drawing/2014/main" id="{5EC0FDAF-4EE1-1A2B-9A5C-D1A15B785A39}"/>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3" name="Freeform 530">
              <a:extLst>
                <a:ext uri="{FF2B5EF4-FFF2-40B4-BE49-F238E27FC236}">
                  <a16:creationId xmlns:a16="http://schemas.microsoft.com/office/drawing/2014/main" id="{44CA8789-8E20-CEAA-DAF3-F11B66323AF1}"/>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4" name="Freeform 531">
              <a:extLst>
                <a:ext uri="{FF2B5EF4-FFF2-40B4-BE49-F238E27FC236}">
                  <a16:creationId xmlns:a16="http://schemas.microsoft.com/office/drawing/2014/main" id="{55CD82F9-24CC-40CC-76D2-0336FFBD27A2}"/>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5" name="Freeform 532">
              <a:extLst>
                <a:ext uri="{FF2B5EF4-FFF2-40B4-BE49-F238E27FC236}">
                  <a16:creationId xmlns:a16="http://schemas.microsoft.com/office/drawing/2014/main" id="{E8C4D7B7-7E78-AED2-83DC-85281ED991A6}"/>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6" name="Freeform 533">
              <a:extLst>
                <a:ext uri="{FF2B5EF4-FFF2-40B4-BE49-F238E27FC236}">
                  <a16:creationId xmlns:a16="http://schemas.microsoft.com/office/drawing/2014/main" id="{11BC1E9F-DBDE-68B5-8AC6-9026C59A84F1}"/>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7" name="Freeform 534">
              <a:extLst>
                <a:ext uri="{FF2B5EF4-FFF2-40B4-BE49-F238E27FC236}">
                  <a16:creationId xmlns:a16="http://schemas.microsoft.com/office/drawing/2014/main" id="{D59C5080-374C-ECB4-FB7B-40C5F4D8B3BC}"/>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8" name="Freeform 535">
              <a:extLst>
                <a:ext uri="{FF2B5EF4-FFF2-40B4-BE49-F238E27FC236}">
                  <a16:creationId xmlns:a16="http://schemas.microsoft.com/office/drawing/2014/main" id="{B76F154A-694E-6DD1-BBFB-42E372B18F12}"/>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59" name="Freeform 536">
              <a:extLst>
                <a:ext uri="{FF2B5EF4-FFF2-40B4-BE49-F238E27FC236}">
                  <a16:creationId xmlns:a16="http://schemas.microsoft.com/office/drawing/2014/main" id="{749437C7-A700-1A72-99A7-A0800812FEBC}"/>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0" name="Freeform 537">
              <a:extLst>
                <a:ext uri="{FF2B5EF4-FFF2-40B4-BE49-F238E27FC236}">
                  <a16:creationId xmlns:a16="http://schemas.microsoft.com/office/drawing/2014/main" id="{B2B4E89F-7BAC-3803-3FCB-28DDE927FE98}"/>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1" name="Freeform 538">
              <a:extLst>
                <a:ext uri="{FF2B5EF4-FFF2-40B4-BE49-F238E27FC236}">
                  <a16:creationId xmlns:a16="http://schemas.microsoft.com/office/drawing/2014/main" id="{AB6A37A7-CF14-7841-ADB5-8F03CDD7E637}"/>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2" name="Freeform 539">
              <a:extLst>
                <a:ext uri="{FF2B5EF4-FFF2-40B4-BE49-F238E27FC236}">
                  <a16:creationId xmlns:a16="http://schemas.microsoft.com/office/drawing/2014/main" id="{D9485C54-FDF8-28C4-A4C0-A7046F366612}"/>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3" name="Freeform 540">
              <a:extLst>
                <a:ext uri="{FF2B5EF4-FFF2-40B4-BE49-F238E27FC236}">
                  <a16:creationId xmlns:a16="http://schemas.microsoft.com/office/drawing/2014/main" id="{D17E622F-2FCC-131F-C834-9A0C8C9FBD3F}"/>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4" name="Freeform 541">
              <a:extLst>
                <a:ext uri="{FF2B5EF4-FFF2-40B4-BE49-F238E27FC236}">
                  <a16:creationId xmlns:a16="http://schemas.microsoft.com/office/drawing/2014/main" id="{C73CBAEA-11CC-6703-D4A1-24FC76F1D174}"/>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5" name="Freeform 542">
              <a:extLst>
                <a:ext uri="{FF2B5EF4-FFF2-40B4-BE49-F238E27FC236}">
                  <a16:creationId xmlns:a16="http://schemas.microsoft.com/office/drawing/2014/main" id="{A2B6DE02-AC26-419F-29BD-C4AD1FD56537}"/>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6" name="Freeform 543">
              <a:extLst>
                <a:ext uri="{FF2B5EF4-FFF2-40B4-BE49-F238E27FC236}">
                  <a16:creationId xmlns:a16="http://schemas.microsoft.com/office/drawing/2014/main" id="{CF5BCCD4-A8B4-97DD-1ABF-6955F1516037}"/>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7" name="Freeform 544">
              <a:extLst>
                <a:ext uri="{FF2B5EF4-FFF2-40B4-BE49-F238E27FC236}">
                  <a16:creationId xmlns:a16="http://schemas.microsoft.com/office/drawing/2014/main" id="{9B38258D-8CDD-C58A-F284-40B678D85379}"/>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8" name="Freeform 545">
              <a:extLst>
                <a:ext uri="{FF2B5EF4-FFF2-40B4-BE49-F238E27FC236}">
                  <a16:creationId xmlns:a16="http://schemas.microsoft.com/office/drawing/2014/main" id="{F2CC8D52-E365-287E-C4A2-BFE68B04C0DD}"/>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69" name="Freeform 546">
              <a:extLst>
                <a:ext uri="{FF2B5EF4-FFF2-40B4-BE49-F238E27FC236}">
                  <a16:creationId xmlns:a16="http://schemas.microsoft.com/office/drawing/2014/main" id="{76E0C2A8-2B4E-C511-000B-AE17A3CBC71D}"/>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0" name="Freeform 547">
              <a:extLst>
                <a:ext uri="{FF2B5EF4-FFF2-40B4-BE49-F238E27FC236}">
                  <a16:creationId xmlns:a16="http://schemas.microsoft.com/office/drawing/2014/main" id="{2C912BA6-BB71-31EE-8FD1-247C9D8BA228}"/>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1" name="Freeform 548">
              <a:extLst>
                <a:ext uri="{FF2B5EF4-FFF2-40B4-BE49-F238E27FC236}">
                  <a16:creationId xmlns:a16="http://schemas.microsoft.com/office/drawing/2014/main" id="{F877C768-625B-473A-C04C-1362981EB9F6}"/>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2" name="Freeform 549">
              <a:extLst>
                <a:ext uri="{FF2B5EF4-FFF2-40B4-BE49-F238E27FC236}">
                  <a16:creationId xmlns:a16="http://schemas.microsoft.com/office/drawing/2014/main" id="{45C7A2B2-C80F-8589-282B-741164AB0017}"/>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3" name="Freeform 550">
              <a:extLst>
                <a:ext uri="{FF2B5EF4-FFF2-40B4-BE49-F238E27FC236}">
                  <a16:creationId xmlns:a16="http://schemas.microsoft.com/office/drawing/2014/main" id="{7507715B-8DF1-6536-7471-5F050BCA7087}"/>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4" name="Freeform 551">
              <a:extLst>
                <a:ext uri="{FF2B5EF4-FFF2-40B4-BE49-F238E27FC236}">
                  <a16:creationId xmlns:a16="http://schemas.microsoft.com/office/drawing/2014/main" id="{AAEC94A2-84C2-EFC3-D765-E6A68DD0611D}"/>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5" name="Freeform 552">
              <a:extLst>
                <a:ext uri="{FF2B5EF4-FFF2-40B4-BE49-F238E27FC236}">
                  <a16:creationId xmlns:a16="http://schemas.microsoft.com/office/drawing/2014/main" id="{79D2B6D4-9137-5F26-4174-B7DC29FA1322}"/>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6" name="Freeform 553">
              <a:extLst>
                <a:ext uri="{FF2B5EF4-FFF2-40B4-BE49-F238E27FC236}">
                  <a16:creationId xmlns:a16="http://schemas.microsoft.com/office/drawing/2014/main" id="{EF4B8349-0987-3208-8162-B423BF56185C}"/>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7" name="Freeform 554">
              <a:extLst>
                <a:ext uri="{FF2B5EF4-FFF2-40B4-BE49-F238E27FC236}">
                  <a16:creationId xmlns:a16="http://schemas.microsoft.com/office/drawing/2014/main" id="{8E165013-7F31-5CDF-64DF-D2F16E38D64A}"/>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8" name="Freeform 555">
              <a:extLst>
                <a:ext uri="{FF2B5EF4-FFF2-40B4-BE49-F238E27FC236}">
                  <a16:creationId xmlns:a16="http://schemas.microsoft.com/office/drawing/2014/main" id="{4C4FDC2F-C72E-3980-2F66-CB985DFA2B6B}"/>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79" name="Freeform 556">
              <a:extLst>
                <a:ext uri="{FF2B5EF4-FFF2-40B4-BE49-F238E27FC236}">
                  <a16:creationId xmlns:a16="http://schemas.microsoft.com/office/drawing/2014/main" id="{D32369CE-BD3A-5EC2-1E97-33B95F20FBC9}"/>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0" name="Freeform 557">
              <a:extLst>
                <a:ext uri="{FF2B5EF4-FFF2-40B4-BE49-F238E27FC236}">
                  <a16:creationId xmlns:a16="http://schemas.microsoft.com/office/drawing/2014/main" id="{A7B126CE-7814-CFB2-7511-9CB56F409F7B}"/>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1" name="Freeform 558">
              <a:extLst>
                <a:ext uri="{FF2B5EF4-FFF2-40B4-BE49-F238E27FC236}">
                  <a16:creationId xmlns:a16="http://schemas.microsoft.com/office/drawing/2014/main" id="{73538A4D-596B-9BB5-89CD-BA2CFBB72965}"/>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2" name="Freeform 559">
              <a:extLst>
                <a:ext uri="{FF2B5EF4-FFF2-40B4-BE49-F238E27FC236}">
                  <a16:creationId xmlns:a16="http://schemas.microsoft.com/office/drawing/2014/main" id="{462C2BE2-5E7C-2C26-CCB2-983305D9F2C7}"/>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3" name="Freeform 560">
              <a:extLst>
                <a:ext uri="{FF2B5EF4-FFF2-40B4-BE49-F238E27FC236}">
                  <a16:creationId xmlns:a16="http://schemas.microsoft.com/office/drawing/2014/main" id="{2CCBAEEB-2840-B52D-9FCD-8BC3C2959406}"/>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4" name="Freeform 561">
              <a:extLst>
                <a:ext uri="{FF2B5EF4-FFF2-40B4-BE49-F238E27FC236}">
                  <a16:creationId xmlns:a16="http://schemas.microsoft.com/office/drawing/2014/main" id="{7245629B-D918-CD4A-9313-E656DD4039A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5" name="Freeform 562">
              <a:extLst>
                <a:ext uri="{FF2B5EF4-FFF2-40B4-BE49-F238E27FC236}">
                  <a16:creationId xmlns:a16="http://schemas.microsoft.com/office/drawing/2014/main" id="{DD8220FC-FDF9-A688-DF09-3B1D371A998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6" name="Freeform 563">
              <a:extLst>
                <a:ext uri="{FF2B5EF4-FFF2-40B4-BE49-F238E27FC236}">
                  <a16:creationId xmlns:a16="http://schemas.microsoft.com/office/drawing/2014/main" id="{2875201E-203B-4645-F88D-AC43B65510A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7" name="Freeform 564">
              <a:extLst>
                <a:ext uri="{FF2B5EF4-FFF2-40B4-BE49-F238E27FC236}">
                  <a16:creationId xmlns:a16="http://schemas.microsoft.com/office/drawing/2014/main" id="{15E9F3CB-0D0D-DB3D-8864-405C7E848E52}"/>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8" name="Freeform 565">
              <a:extLst>
                <a:ext uri="{FF2B5EF4-FFF2-40B4-BE49-F238E27FC236}">
                  <a16:creationId xmlns:a16="http://schemas.microsoft.com/office/drawing/2014/main" id="{76960FDF-B2EA-CBED-B390-468DD7C25A94}"/>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89" name="Freeform 566">
              <a:extLst>
                <a:ext uri="{FF2B5EF4-FFF2-40B4-BE49-F238E27FC236}">
                  <a16:creationId xmlns:a16="http://schemas.microsoft.com/office/drawing/2014/main" id="{1DA4A20F-8E43-0EFC-19AA-AC7CFCE0AAE7}"/>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0" name="Freeform 567">
              <a:extLst>
                <a:ext uri="{FF2B5EF4-FFF2-40B4-BE49-F238E27FC236}">
                  <a16:creationId xmlns:a16="http://schemas.microsoft.com/office/drawing/2014/main" id="{5E2AA86B-8D13-FD26-2B5E-1C04F2B3737A}"/>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1" name="Freeform 568">
              <a:extLst>
                <a:ext uri="{FF2B5EF4-FFF2-40B4-BE49-F238E27FC236}">
                  <a16:creationId xmlns:a16="http://schemas.microsoft.com/office/drawing/2014/main" id="{E6BB6EA7-9F19-1860-02F7-B29AA7A64883}"/>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2" name="Freeform 569">
              <a:extLst>
                <a:ext uri="{FF2B5EF4-FFF2-40B4-BE49-F238E27FC236}">
                  <a16:creationId xmlns:a16="http://schemas.microsoft.com/office/drawing/2014/main" id="{C91F04C8-2110-8146-BFAD-FBC528F69CAE}"/>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3" name="Freeform 570">
              <a:extLst>
                <a:ext uri="{FF2B5EF4-FFF2-40B4-BE49-F238E27FC236}">
                  <a16:creationId xmlns:a16="http://schemas.microsoft.com/office/drawing/2014/main" id="{19640CD1-4CE7-A4C3-C9C0-D52F5A9A01CA}"/>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4" name="Freeform 571">
              <a:extLst>
                <a:ext uri="{FF2B5EF4-FFF2-40B4-BE49-F238E27FC236}">
                  <a16:creationId xmlns:a16="http://schemas.microsoft.com/office/drawing/2014/main" id="{B3EB1CA1-3187-3934-64B6-43267993827C}"/>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5" name="Freeform 572">
              <a:extLst>
                <a:ext uri="{FF2B5EF4-FFF2-40B4-BE49-F238E27FC236}">
                  <a16:creationId xmlns:a16="http://schemas.microsoft.com/office/drawing/2014/main" id="{80160227-3400-FD15-D03D-D381965D3367}"/>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6" name="Freeform 573">
              <a:extLst>
                <a:ext uri="{FF2B5EF4-FFF2-40B4-BE49-F238E27FC236}">
                  <a16:creationId xmlns:a16="http://schemas.microsoft.com/office/drawing/2014/main" id="{FFE3A684-D05D-7281-B1A6-8EB057388C17}"/>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7" name="Freeform 574">
              <a:extLst>
                <a:ext uri="{FF2B5EF4-FFF2-40B4-BE49-F238E27FC236}">
                  <a16:creationId xmlns:a16="http://schemas.microsoft.com/office/drawing/2014/main" id="{7AFEB40E-44FC-16B3-64D2-0DC90B7D8323}"/>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8" name="Freeform 575">
              <a:extLst>
                <a:ext uri="{FF2B5EF4-FFF2-40B4-BE49-F238E27FC236}">
                  <a16:creationId xmlns:a16="http://schemas.microsoft.com/office/drawing/2014/main" id="{A042D3D6-2736-C05D-D1E1-9E9723800950}"/>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599" name="Freeform 576">
              <a:extLst>
                <a:ext uri="{FF2B5EF4-FFF2-40B4-BE49-F238E27FC236}">
                  <a16:creationId xmlns:a16="http://schemas.microsoft.com/office/drawing/2014/main" id="{4AEFBF60-440A-9495-03C5-5CF4EF4F942B}"/>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0" name="Freeform 577">
              <a:extLst>
                <a:ext uri="{FF2B5EF4-FFF2-40B4-BE49-F238E27FC236}">
                  <a16:creationId xmlns:a16="http://schemas.microsoft.com/office/drawing/2014/main" id="{8AB0A3F7-AF2C-6598-D786-7C028946B4F1}"/>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1" name="Freeform 578">
              <a:extLst>
                <a:ext uri="{FF2B5EF4-FFF2-40B4-BE49-F238E27FC236}">
                  <a16:creationId xmlns:a16="http://schemas.microsoft.com/office/drawing/2014/main" id="{372130D0-F9C6-8941-6D05-1A5B27DE9307}"/>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2" name="Freeform 579">
              <a:extLst>
                <a:ext uri="{FF2B5EF4-FFF2-40B4-BE49-F238E27FC236}">
                  <a16:creationId xmlns:a16="http://schemas.microsoft.com/office/drawing/2014/main" id="{90C30C5C-B9A1-FF4D-B43C-18D0C5FBCD42}"/>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3" name="Freeform 580">
              <a:extLst>
                <a:ext uri="{FF2B5EF4-FFF2-40B4-BE49-F238E27FC236}">
                  <a16:creationId xmlns:a16="http://schemas.microsoft.com/office/drawing/2014/main" id="{4878B03D-9B50-9595-251D-83967131D7CF}"/>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4" name="Freeform 581">
              <a:extLst>
                <a:ext uri="{FF2B5EF4-FFF2-40B4-BE49-F238E27FC236}">
                  <a16:creationId xmlns:a16="http://schemas.microsoft.com/office/drawing/2014/main" id="{1E22972E-87A5-8FB6-4D42-ABD1826BD5CF}"/>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5" name="Freeform 582">
              <a:extLst>
                <a:ext uri="{FF2B5EF4-FFF2-40B4-BE49-F238E27FC236}">
                  <a16:creationId xmlns:a16="http://schemas.microsoft.com/office/drawing/2014/main" id="{061FC532-69CF-59E5-AAD5-D4E83CB653F1}"/>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6" name="Freeform 583">
              <a:extLst>
                <a:ext uri="{FF2B5EF4-FFF2-40B4-BE49-F238E27FC236}">
                  <a16:creationId xmlns:a16="http://schemas.microsoft.com/office/drawing/2014/main" id="{1252B22F-8F2D-FD89-7B23-0B5732BE77D1}"/>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7" name="Freeform 584">
              <a:extLst>
                <a:ext uri="{FF2B5EF4-FFF2-40B4-BE49-F238E27FC236}">
                  <a16:creationId xmlns:a16="http://schemas.microsoft.com/office/drawing/2014/main" id="{D14A3106-D19A-BA91-963F-1BB2AA6B8446}"/>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8" name="Freeform 585">
              <a:extLst>
                <a:ext uri="{FF2B5EF4-FFF2-40B4-BE49-F238E27FC236}">
                  <a16:creationId xmlns:a16="http://schemas.microsoft.com/office/drawing/2014/main" id="{C078AB44-8F81-AD46-EB0A-543111E32596}"/>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09" name="Freeform 586">
              <a:extLst>
                <a:ext uri="{FF2B5EF4-FFF2-40B4-BE49-F238E27FC236}">
                  <a16:creationId xmlns:a16="http://schemas.microsoft.com/office/drawing/2014/main" id="{BF63207A-8668-92C0-7380-2953E0A764C3}"/>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0" name="Freeform 587">
              <a:extLst>
                <a:ext uri="{FF2B5EF4-FFF2-40B4-BE49-F238E27FC236}">
                  <a16:creationId xmlns:a16="http://schemas.microsoft.com/office/drawing/2014/main" id="{EADFF2CC-7A17-E09B-5E06-074FC48E0929}"/>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1" name="Freeform 588">
              <a:extLst>
                <a:ext uri="{FF2B5EF4-FFF2-40B4-BE49-F238E27FC236}">
                  <a16:creationId xmlns:a16="http://schemas.microsoft.com/office/drawing/2014/main" id="{7B06D87A-DC75-E3D8-718B-35C215B5DC7F}"/>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2" name="Freeform 589">
              <a:extLst>
                <a:ext uri="{FF2B5EF4-FFF2-40B4-BE49-F238E27FC236}">
                  <a16:creationId xmlns:a16="http://schemas.microsoft.com/office/drawing/2014/main" id="{1441B7D3-A532-E899-9738-E101DC2D3BC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3" name="Freeform 590">
              <a:extLst>
                <a:ext uri="{FF2B5EF4-FFF2-40B4-BE49-F238E27FC236}">
                  <a16:creationId xmlns:a16="http://schemas.microsoft.com/office/drawing/2014/main" id="{477E5563-0385-4975-991F-C590C1126548}"/>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4" name="Freeform 591">
              <a:extLst>
                <a:ext uri="{FF2B5EF4-FFF2-40B4-BE49-F238E27FC236}">
                  <a16:creationId xmlns:a16="http://schemas.microsoft.com/office/drawing/2014/main" id="{A58B2A56-E3C6-68E5-F74C-E713692FE712}"/>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5" name="Freeform 592">
              <a:extLst>
                <a:ext uri="{FF2B5EF4-FFF2-40B4-BE49-F238E27FC236}">
                  <a16:creationId xmlns:a16="http://schemas.microsoft.com/office/drawing/2014/main" id="{5A073B39-2516-58E3-ABFE-0A3AB311074F}"/>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6" name="Freeform 593">
              <a:extLst>
                <a:ext uri="{FF2B5EF4-FFF2-40B4-BE49-F238E27FC236}">
                  <a16:creationId xmlns:a16="http://schemas.microsoft.com/office/drawing/2014/main" id="{A58D5D33-CA80-DC49-6AA5-207C819E4A07}"/>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7" name="Freeform 594">
              <a:extLst>
                <a:ext uri="{FF2B5EF4-FFF2-40B4-BE49-F238E27FC236}">
                  <a16:creationId xmlns:a16="http://schemas.microsoft.com/office/drawing/2014/main" id="{FB164DFC-DACE-4115-4106-1AF604A706FF}"/>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8" name="Freeform 595">
              <a:extLst>
                <a:ext uri="{FF2B5EF4-FFF2-40B4-BE49-F238E27FC236}">
                  <a16:creationId xmlns:a16="http://schemas.microsoft.com/office/drawing/2014/main" id="{F0FEC4D5-47BF-2CBF-D128-80ECEE29DF82}"/>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19" name="Freeform 596">
              <a:extLst>
                <a:ext uri="{FF2B5EF4-FFF2-40B4-BE49-F238E27FC236}">
                  <a16:creationId xmlns:a16="http://schemas.microsoft.com/office/drawing/2014/main" id="{95A04B77-C5A8-51D3-4970-1834A287F468}"/>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0" name="Freeform 597">
              <a:extLst>
                <a:ext uri="{FF2B5EF4-FFF2-40B4-BE49-F238E27FC236}">
                  <a16:creationId xmlns:a16="http://schemas.microsoft.com/office/drawing/2014/main" id="{B028CD51-B5F9-3563-B61B-48B78974841B}"/>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1" name="Freeform 598">
              <a:extLst>
                <a:ext uri="{FF2B5EF4-FFF2-40B4-BE49-F238E27FC236}">
                  <a16:creationId xmlns:a16="http://schemas.microsoft.com/office/drawing/2014/main" id="{C5304723-9A58-2BBA-2F5C-AF3437E7D009}"/>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2" name="Freeform 599">
              <a:extLst>
                <a:ext uri="{FF2B5EF4-FFF2-40B4-BE49-F238E27FC236}">
                  <a16:creationId xmlns:a16="http://schemas.microsoft.com/office/drawing/2014/main" id="{4E2BB91C-0667-4CB4-75CC-442DF3CBF032}"/>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3" name="Freeform 600">
              <a:extLst>
                <a:ext uri="{FF2B5EF4-FFF2-40B4-BE49-F238E27FC236}">
                  <a16:creationId xmlns:a16="http://schemas.microsoft.com/office/drawing/2014/main" id="{599027ED-AC8D-7147-7F9D-1759D00579A3}"/>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4" name="Freeform 601">
              <a:extLst>
                <a:ext uri="{FF2B5EF4-FFF2-40B4-BE49-F238E27FC236}">
                  <a16:creationId xmlns:a16="http://schemas.microsoft.com/office/drawing/2014/main" id="{61DFB60A-B105-408A-6560-DE8632F9C25E}"/>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5" name="Freeform 602">
              <a:extLst>
                <a:ext uri="{FF2B5EF4-FFF2-40B4-BE49-F238E27FC236}">
                  <a16:creationId xmlns:a16="http://schemas.microsoft.com/office/drawing/2014/main" id="{6347AA3F-A641-B417-E0F5-A0405AC712FF}"/>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6" name="Freeform 603">
              <a:extLst>
                <a:ext uri="{FF2B5EF4-FFF2-40B4-BE49-F238E27FC236}">
                  <a16:creationId xmlns:a16="http://schemas.microsoft.com/office/drawing/2014/main" id="{C60C72EE-5228-3452-9C99-8A803F80AACD}"/>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7" name="Freeform 604">
              <a:extLst>
                <a:ext uri="{FF2B5EF4-FFF2-40B4-BE49-F238E27FC236}">
                  <a16:creationId xmlns:a16="http://schemas.microsoft.com/office/drawing/2014/main" id="{C4CCC1E9-1A54-8F04-C603-D77576062BC1}"/>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8" name="Freeform 605">
              <a:extLst>
                <a:ext uri="{FF2B5EF4-FFF2-40B4-BE49-F238E27FC236}">
                  <a16:creationId xmlns:a16="http://schemas.microsoft.com/office/drawing/2014/main" id="{C69A180D-C376-9A9B-1311-36D4C00FC4C4}"/>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29" name="Freeform 606">
              <a:extLst>
                <a:ext uri="{FF2B5EF4-FFF2-40B4-BE49-F238E27FC236}">
                  <a16:creationId xmlns:a16="http://schemas.microsoft.com/office/drawing/2014/main" id="{4332D6BF-FDAD-2D51-EE92-487BCC2C1661}"/>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0" name="Freeform 608">
              <a:extLst>
                <a:ext uri="{FF2B5EF4-FFF2-40B4-BE49-F238E27FC236}">
                  <a16:creationId xmlns:a16="http://schemas.microsoft.com/office/drawing/2014/main" id="{3016A01F-21F1-7969-15E9-41BF13D4402E}"/>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1" name="Freeform 609">
              <a:extLst>
                <a:ext uri="{FF2B5EF4-FFF2-40B4-BE49-F238E27FC236}">
                  <a16:creationId xmlns:a16="http://schemas.microsoft.com/office/drawing/2014/main" id="{E04608B5-5296-55E7-C5F7-B816C58A4DF9}"/>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2" name="Freeform 610">
              <a:extLst>
                <a:ext uri="{FF2B5EF4-FFF2-40B4-BE49-F238E27FC236}">
                  <a16:creationId xmlns:a16="http://schemas.microsoft.com/office/drawing/2014/main" id="{0E56AFC9-90F1-C943-08F7-707687AAFD70}"/>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3" name="Freeform 611">
              <a:extLst>
                <a:ext uri="{FF2B5EF4-FFF2-40B4-BE49-F238E27FC236}">
                  <a16:creationId xmlns:a16="http://schemas.microsoft.com/office/drawing/2014/main" id="{0EF54B01-A418-45C6-8AA3-DFECCB4CB059}"/>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4" name="Freeform 612">
              <a:extLst>
                <a:ext uri="{FF2B5EF4-FFF2-40B4-BE49-F238E27FC236}">
                  <a16:creationId xmlns:a16="http://schemas.microsoft.com/office/drawing/2014/main" id="{F9051195-0014-5F39-F080-D0990BD9F4DA}"/>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5" name="Freeform 613">
              <a:extLst>
                <a:ext uri="{FF2B5EF4-FFF2-40B4-BE49-F238E27FC236}">
                  <a16:creationId xmlns:a16="http://schemas.microsoft.com/office/drawing/2014/main" id="{59C437A8-9A88-2F4D-BAE8-B4C6E4D55EF6}"/>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6" name="Freeform 614">
              <a:extLst>
                <a:ext uri="{FF2B5EF4-FFF2-40B4-BE49-F238E27FC236}">
                  <a16:creationId xmlns:a16="http://schemas.microsoft.com/office/drawing/2014/main" id="{479A7F9F-BC7A-7566-C1DE-6E46E331203C}"/>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7" name="Freeform 615">
              <a:extLst>
                <a:ext uri="{FF2B5EF4-FFF2-40B4-BE49-F238E27FC236}">
                  <a16:creationId xmlns:a16="http://schemas.microsoft.com/office/drawing/2014/main" id="{F3E29F70-44E7-EC0A-8A78-C8A3B434AA24}"/>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8" name="Freeform 616">
              <a:extLst>
                <a:ext uri="{FF2B5EF4-FFF2-40B4-BE49-F238E27FC236}">
                  <a16:creationId xmlns:a16="http://schemas.microsoft.com/office/drawing/2014/main" id="{C9009931-56D7-CEC7-3442-6CE7C3CC4EDD}"/>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39" name="Freeform 617">
              <a:extLst>
                <a:ext uri="{FF2B5EF4-FFF2-40B4-BE49-F238E27FC236}">
                  <a16:creationId xmlns:a16="http://schemas.microsoft.com/office/drawing/2014/main" id="{CC768C20-0CE2-FB92-1CEA-CC3BE35BB6F2}"/>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0" name="Freeform 618">
              <a:extLst>
                <a:ext uri="{FF2B5EF4-FFF2-40B4-BE49-F238E27FC236}">
                  <a16:creationId xmlns:a16="http://schemas.microsoft.com/office/drawing/2014/main" id="{173EC4E2-40C6-E49C-A959-A6334912349A}"/>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1" name="Freeform 619">
              <a:extLst>
                <a:ext uri="{FF2B5EF4-FFF2-40B4-BE49-F238E27FC236}">
                  <a16:creationId xmlns:a16="http://schemas.microsoft.com/office/drawing/2014/main" id="{56A9762F-C75D-4975-C361-BA7F6FAA771A}"/>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2" name="Freeform 620">
              <a:extLst>
                <a:ext uri="{FF2B5EF4-FFF2-40B4-BE49-F238E27FC236}">
                  <a16:creationId xmlns:a16="http://schemas.microsoft.com/office/drawing/2014/main" id="{4DE59EEF-A9F5-5522-10B5-D6982556C063}"/>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3" name="Freeform 621">
              <a:extLst>
                <a:ext uri="{FF2B5EF4-FFF2-40B4-BE49-F238E27FC236}">
                  <a16:creationId xmlns:a16="http://schemas.microsoft.com/office/drawing/2014/main" id="{E55FF4F8-5BB5-CEFE-0182-D6E3E26B21CF}"/>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4" name="Freeform 622">
              <a:extLst>
                <a:ext uri="{FF2B5EF4-FFF2-40B4-BE49-F238E27FC236}">
                  <a16:creationId xmlns:a16="http://schemas.microsoft.com/office/drawing/2014/main" id="{C1D3D470-1365-3C8D-F790-FDD9F72B41C4}"/>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5" name="Freeform 623">
              <a:extLst>
                <a:ext uri="{FF2B5EF4-FFF2-40B4-BE49-F238E27FC236}">
                  <a16:creationId xmlns:a16="http://schemas.microsoft.com/office/drawing/2014/main" id="{7A527D91-7A6B-CBCF-D3B0-7A2CCC0F34E4}"/>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6" name="Freeform 624">
              <a:extLst>
                <a:ext uri="{FF2B5EF4-FFF2-40B4-BE49-F238E27FC236}">
                  <a16:creationId xmlns:a16="http://schemas.microsoft.com/office/drawing/2014/main" id="{8920A3E7-9088-B7A7-32B1-EBE527258788}"/>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7" name="Freeform 625">
              <a:extLst>
                <a:ext uri="{FF2B5EF4-FFF2-40B4-BE49-F238E27FC236}">
                  <a16:creationId xmlns:a16="http://schemas.microsoft.com/office/drawing/2014/main" id="{61D1EE63-6F8A-2D13-D1C7-F41EAE45C7EA}"/>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8" name="Freeform 626">
              <a:extLst>
                <a:ext uri="{FF2B5EF4-FFF2-40B4-BE49-F238E27FC236}">
                  <a16:creationId xmlns:a16="http://schemas.microsoft.com/office/drawing/2014/main" id="{3B5FEE6F-ED15-6270-DBA5-643755720995}"/>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49" name="Freeform 627">
              <a:extLst>
                <a:ext uri="{FF2B5EF4-FFF2-40B4-BE49-F238E27FC236}">
                  <a16:creationId xmlns:a16="http://schemas.microsoft.com/office/drawing/2014/main" id="{898D835E-900F-1ED0-B0C6-99163F326BD9}"/>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0" name="Freeform 628">
              <a:extLst>
                <a:ext uri="{FF2B5EF4-FFF2-40B4-BE49-F238E27FC236}">
                  <a16:creationId xmlns:a16="http://schemas.microsoft.com/office/drawing/2014/main" id="{8C018EA9-DD15-0377-C6E7-85F3EB1C3431}"/>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1" name="Freeform 629">
              <a:extLst>
                <a:ext uri="{FF2B5EF4-FFF2-40B4-BE49-F238E27FC236}">
                  <a16:creationId xmlns:a16="http://schemas.microsoft.com/office/drawing/2014/main" id="{20A7EE92-D98B-C378-C1B8-A85C5BCC0F98}"/>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2" name="Freeform 630">
              <a:extLst>
                <a:ext uri="{FF2B5EF4-FFF2-40B4-BE49-F238E27FC236}">
                  <a16:creationId xmlns:a16="http://schemas.microsoft.com/office/drawing/2014/main" id="{3D019BE2-9CE0-46DF-60D2-12D1ED71269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3" name="Freeform 631">
              <a:extLst>
                <a:ext uri="{FF2B5EF4-FFF2-40B4-BE49-F238E27FC236}">
                  <a16:creationId xmlns:a16="http://schemas.microsoft.com/office/drawing/2014/main" id="{580D0B7F-E454-51ED-F1F5-BF67734DF5A9}"/>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4" name="Freeform 632">
              <a:extLst>
                <a:ext uri="{FF2B5EF4-FFF2-40B4-BE49-F238E27FC236}">
                  <a16:creationId xmlns:a16="http://schemas.microsoft.com/office/drawing/2014/main" id="{35DD74BC-2E7F-CDB7-AB16-2FCD525453E5}"/>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5" name="Freeform 633">
              <a:extLst>
                <a:ext uri="{FF2B5EF4-FFF2-40B4-BE49-F238E27FC236}">
                  <a16:creationId xmlns:a16="http://schemas.microsoft.com/office/drawing/2014/main" id="{E0815774-19EA-AAC3-DD34-805F6E99FF06}"/>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6" name="Freeform 634">
              <a:extLst>
                <a:ext uri="{FF2B5EF4-FFF2-40B4-BE49-F238E27FC236}">
                  <a16:creationId xmlns:a16="http://schemas.microsoft.com/office/drawing/2014/main" id="{79ADC3CF-CACF-9679-2A5D-E372C65D8164}"/>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7" name="Freeform 635">
              <a:extLst>
                <a:ext uri="{FF2B5EF4-FFF2-40B4-BE49-F238E27FC236}">
                  <a16:creationId xmlns:a16="http://schemas.microsoft.com/office/drawing/2014/main" id="{56343CD3-CD09-4BA5-360F-17944059095A}"/>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8" name="Freeform 636">
              <a:extLst>
                <a:ext uri="{FF2B5EF4-FFF2-40B4-BE49-F238E27FC236}">
                  <a16:creationId xmlns:a16="http://schemas.microsoft.com/office/drawing/2014/main" id="{A328EAB7-CE54-A500-6466-DCBF3C5E31D9}"/>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59" name="Freeform 637">
              <a:extLst>
                <a:ext uri="{FF2B5EF4-FFF2-40B4-BE49-F238E27FC236}">
                  <a16:creationId xmlns:a16="http://schemas.microsoft.com/office/drawing/2014/main" id="{B8BED878-A8B4-5A27-A620-1C6740B3E735}"/>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0" name="Freeform 638">
              <a:extLst>
                <a:ext uri="{FF2B5EF4-FFF2-40B4-BE49-F238E27FC236}">
                  <a16:creationId xmlns:a16="http://schemas.microsoft.com/office/drawing/2014/main" id="{BD3E4460-1ACD-4683-66BA-463027B94BC3}"/>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1" name="Freeform 639">
              <a:extLst>
                <a:ext uri="{FF2B5EF4-FFF2-40B4-BE49-F238E27FC236}">
                  <a16:creationId xmlns:a16="http://schemas.microsoft.com/office/drawing/2014/main" id="{8DD8A959-2C1F-E1D9-7523-D639A0D9EFF6}"/>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2" name="Freeform 640">
              <a:extLst>
                <a:ext uri="{FF2B5EF4-FFF2-40B4-BE49-F238E27FC236}">
                  <a16:creationId xmlns:a16="http://schemas.microsoft.com/office/drawing/2014/main" id="{7512EB99-20DA-9808-D207-C2C13987C54E}"/>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3" name="Freeform 641">
              <a:extLst>
                <a:ext uri="{FF2B5EF4-FFF2-40B4-BE49-F238E27FC236}">
                  <a16:creationId xmlns:a16="http://schemas.microsoft.com/office/drawing/2014/main" id="{4ECF5AB9-B7CE-F0EB-886E-E92B86CF3D38}"/>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4" name="Freeform 642">
              <a:extLst>
                <a:ext uri="{FF2B5EF4-FFF2-40B4-BE49-F238E27FC236}">
                  <a16:creationId xmlns:a16="http://schemas.microsoft.com/office/drawing/2014/main" id="{1DD13857-B0C7-CDCD-4E92-99C451611404}"/>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5" name="Freeform 643">
              <a:extLst>
                <a:ext uri="{FF2B5EF4-FFF2-40B4-BE49-F238E27FC236}">
                  <a16:creationId xmlns:a16="http://schemas.microsoft.com/office/drawing/2014/main" id="{9F7281A8-8E9E-393E-2821-53239CAC4114}"/>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6" name="Freeform 644">
              <a:extLst>
                <a:ext uri="{FF2B5EF4-FFF2-40B4-BE49-F238E27FC236}">
                  <a16:creationId xmlns:a16="http://schemas.microsoft.com/office/drawing/2014/main" id="{F30FB4AE-9CC8-C179-FB90-D75FA31B53C2}"/>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7" name="Freeform 645">
              <a:extLst>
                <a:ext uri="{FF2B5EF4-FFF2-40B4-BE49-F238E27FC236}">
                  <a16:creationId xmlns:a16="http://schemas.microsoft.com/office/drawing/2014/main" id="{07A36420-AA3B-9DFC-9409-8D5FC69AC4AA}"/>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8" name="Freeform 646">
              <a:extLst>
                <a:ext uri="{FF2B5EF4-FFF2-40B4-BE49-F238E27FC236}">
                  <a16:creationId xmlns:a16="http://schemas.microsoft.com/office/drawing/2014/main" id="{79CB51F1-6E6E-027E-263B-60B021D142AC}"/>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69" name="Freeform 647">
              <a:extLst>
                <a:ext uri="{FF2B5EF4-FFF2-40B4-BE49-F238E27FC236}">
                  <a16:creationId xmlns:a16="http://schemas.microsoft.com/office/drawing/2014/main" id="{9D509B58-DC8C-8669-306C-8EA4BD645D34}"/>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0" name="Freeform 648">
              <a:extLst>
                <a:ext uri="{FF2B5EF4-FFF2-40B4-BE49-F238E27FC236}">
                  <a16:creationId xmlns:a16="http://schemas.microsoft.com/office/drawing/2014/main" id="{33F290FE-39D3-04FA-DF83-E29ECD4C3ED1}"/>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1" name="Freeform 649">
              <a:extLst>
                <a:ext uri="{FF2B5EF4-FFF2-40B4-BE49-F238E27FC236}">
                  <a16:creationId xmlns:a16="http://schemas.microsoft.com/office/drawing/2014/main" id="{E3CDC0FB-A5CA-5EE6-D69A-5FD747FA0C30}"/>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2" name="Freeform 650">
              <a:extLst>
                <a:ext uri="{FF2B5EF4-FFF2-40B4-BE49-F238E27FC236}">
                  <a16:creationId xmlns:a16="http://schemas.microsoft.com/office/drawing/2014/main" id="{2E6F33F7-94F2-1B8D-89CA-2CE2E620B355}"/>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3" name="Freeform 651">
              <a:extLst>
                <a:ext uri="{FF2B5EF4-FFF2-40B4-BE49-F238E27FC236}">
                  <a16:creationId xmlns:a16="http://schemas.microsoft.com/office/drawing/2014/main" id="{6D6A821C-5243-1A71-B155-9D6FE856E75C}"/>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4" name="Freeform 652">
              <a:extLst>
                <a:ext uri="{FF2B5EF4-FFF2-40B4-BE49-F238E27FC236}">
                  <a16:creationId xmlns:a16="http://schemas.microsoft.com/office/drawing/2014/main" id="{71D68556-D61B-4E66-741C-D18F0A80898B}"/>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5" name="Freeform 653">
              <a:extLst>
                <a:ext uri="{FF2B5EF4-FFF2-40B4-BE49-F238E27FC236}">
                  <a16:creationId xmlns:a16="http://schemas.microsoft.com/office/drawing/2014/main" id="{011915A7-543B-5317-3E63-853A6EEA4AFD}"/>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6" name="Freeform 654">
              <a:extLst>
                <a:ext uri="{FF2B5EF4-FFF2-40B4-BE49-F238E27FC236}">
                  <a16:creationId xmlns:a16="http://schemas.microsoft.com/office/drawing/2014/main" id="{B4ACBA0E-2A65-190C-8DEE-90715672224D}"/>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7" name="Freeform 655">
              <a:extLst>
                <a:ext uri="{FF2B5EF4-FFF2-40B4-BE49-F238E27FC236}">
                  <a16:creationId xmlns:a16="http://schemas.microsoft.com/office/drawing/2014/main" id="{2B1BA8A9-84AE-0008-2A36-BC9B7B5AFFD9}"/>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8" name="Freeform 656">
              <a:extLst>
                <a:ext uri="{FF2B5EF4-FFF2-40B4-BE49-F238E27FC236}">
                  <a16:creationId xmlns:a16="http://schemas.microsoft.com/office/drawing/2014/main" id="{B8DCA8B4-9360-0B69-FFC8-09BDD68A5BD4}"/>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79" name="Freeform 657">
              <a:extLst>
                <a:ext uri="{FF2B5EF4-FFF2-40B4-BE49-F238E27FC236}">
                  <a16:creationId xmlns:a16="http://schemas.microsoft.com/office/drawing/2014/main" id="{EA7D53F6-2515-64FF-9DC8-6E02EC307F84}"/>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0" name="Freeform 658">
              <a:extLst>
                <a:ext uri="{FF2B5EF4-FFF2-40B4-BE49-F238E27FC236}">
                  <a16:creationId xmlns:a16="http://schemas.microsoft.com/office/drawing/2014/main" id="{B87F1C6B-CCA1-ED20-08FD-465D677E66F1}"/>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1" name="Freeform 659">
              <a:extLst>
                <a:ext uri="{FF2B5EF4-FFF2-40B4-BE49-F238E27FC236}">
                  <a16:creationId xmlns:a16="http://schemas.microsoft.com/office/drawing/2014/main" id="{07FD261F-D3FB-C6D4-6506-DB7EC6453A31}"/>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2" name="Freeform 660">
              <a:extLst>
                <a:ext uri="{FF2B5EF4-FFF2-40B4-BE49-F238E27FC236}">
                  <a16:creationId xmlns:a16="http://schemas.microsoft.com/office/drawing/2014/main" id="{6778844A-755B-C5B5-CE53-0EB00134BE9B}"/>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3" name="Freeform 661">
              <a:extLst>
                <a:ext uri="{FF2B5EF4-FFF2-40B4-BE49-F238E27FC236}">
                  <a16:creationId xmlns:a16="http://schemas.microsoft.com/office/drawing/2014/main" id="{F162B04E-0884-60D1-BDDE-88205678ADA9}"/>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4" name="Freeform 662">
              <a:extLst>
                <a:ext uri="{FF2B5EF4-FFF2-40B4-BE49-F238E27FC236}">
                  <a16:creationId xmlns:a16="http://schemas.microsoft.com/office/drawing/2014/main" id="{F9B47AD0-5745-01FF-012D-4DD26B24B574}"/>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5" name="Freeform 663">
              <a:extLst>
                <a:ext uri="{FF2B5EF4-FFF2-40B4-BE49-F238E27FC236}">
                  <a16:creationId xmlns:a16="http://schemas.microsoft.com/office/drawing/2014/main" id="{1577CB6D-D555-363C-8D50-A6C09E8D88CB}"/>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6" name="Freeform 664">
              <a:extLst>
                <a:ext uri="{FF2B5EF4-FFF2-40B4-BE49-F238E27FC236}">
                  <a16:creationId xmlns:a16="http://schemas.microsoft.com/office/drawing/2014/main" id="{9308C518-0CD3-3F3D-9F28-817220FF4D92}"/>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7" name="Freeform 665">
              <a:extLst>
                <a:ext uri="{FF2B5EF4-FFF2-40B4-BE49-F238E27FC236}">
                  <a16:creationId xmlns:a16="http://schemas.microsoft.com/office/drawing/2014/main" id="{9BB803E2-2E33-617F-ED32-64E618075412}"/>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8" name="Freeform 666">
              <a:extLst>
                <a:ext uri="{FF2B5EF4-FFF2-40B4-BE49-F238E27FC236}">
                  <a16:creationId xmlns:a16="http://schemas.microsoft.com/office/drawing/2014/main" id="{2DB7998A-C3BF-B163-85A7-2051AAF3AFA7}"/>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89" name="Freeform 667">
              <a:extLst>
                <a:ext uri="{FF2B5EF4-FFF2-40B4-BE49-F238E27FC236}">
                  <a16:creationId xmlns:a16="http://schemas.microsoft.com/office/drawing/2014/main" id="{443AFEAE-0EF5-EC75-58FB-CC0D9A87E4D2}"/>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0" name="Freeform 668">
              <a:extLst>
                <a:ext uri="{FF2B5EF4-FFF2-40B4-BE49-F238E27FC236}">
                  <a16:creationId xmlns:a16="http://schemas.microsoft.com/office/drawing/2014/main" id="{CE6F4B32-84A2-AE87-8DF1-759F4B099AE2}"/>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1" name="Freeform 669">
              <a:extLst>
                <a:ext uri="{FF2B5EF4-FFF2-40B4-BE49-F238E27FC236}">
                  <a16:creationId xmlns:a16="http://schemas.microsoft.com/office/drawing/2014/main" id="{843CC507-A9EB-5E21-D3B2-C9C543E61E65}"/>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2" name="Freeform 670">
              <a:extLst>
                <a:ext uri="{FF2B5EF4-FFF2-40B4-BE49-F238E27FC236}">
                  <a16:creationId xmlns:a16="http://schemas.microsoft.com/office/drawing/2014/main" id="{C584F993-3D18-1976-0D31-50E18F57B788}"/>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3" name="Freeform 671">
              <a:extLst>
                <a:ext uri="{FF2B5EF4-FFF2-40B4-BE49-F238E27FC236}">
                  <a16:creationId xmlns:a16="http://schemas.microsoft.com/office/drawing/2014/main" id="{5FB59F13-142B-10EE-1FCD-3F8B5F520314}"/>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4" name="Freeform 672">
              <a:extLst>
                <a:ext uri="{FF2B5EF4-FFF2-40B4-BE49-F238E27FC236}">
                  <a16:creationId xmlns:a16="http://schemas.microsoft.com/office/drawing/2014/main" id="{755314D8-9463-3E82-9ECE-21B26330B3EB}"/>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5" name="Freeform 673">
              <a:extLst>
                <a:ext uri="{FF2B5EF4-FFF2-40B4-BE49-F238E27FC236}">
                  <a16:creationId xmlns:a16="http://schemas.microsoft.com/office/drawing/2014/main" id="{08A0D092-90C3-2FDC-8950-EE8441DAD348}"/>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6" name="Freeform 674">
              <a:extLst>
                <a:ext uri="{FF2B5EF4-FFF2-40B4-BE49-F238E27FC236}">
                  <a16:creationId xmlns:a16="http://schemas.microsoft.com/office/drawing/2014/main" id="{A6CF52B2-12D0-1812-D5F2-070F95A23002}"/>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7" name="Freeform 675">
              <a:extLst>
                <a:ext uri="{FF2B5EF4-FFF2-40B4-BE49-F238E27FC236}">
                  <a16:creationId xmlns:a16="http://schemas.microsoft.com/office/drawing/2014/main" id="{1BBA92A0-9149-F369-1A93-454BC0E8BFF5}"/>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8" name="Freeform 676">
              <a:extLst>
                <a:ext uri="{FF2B5EF4-FFF2-40B4-BE49-F238E27FC236}">
                  <a16:creationId xmlns:a16="http://schemas.microsoft.com/office/drawing/2014/main" id="{46769F85-2F30-A64B-5EA6-CBAB8FF2C2D3}"/>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699" name="Freeform 677">
              <a:extLst>
                <a:ext uri="{FF2B5EF4-FFF2-40B4-BE49-F238E27FC236}">
                  <a16:creationId xmlns:a16="http://schemas.microsoft.com/office/drawing/2014/main" id="{AD952F2E-2466-0248-647D-CA617CE6518F}"/>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0" name="Freeform 678">
              <a:extLst>
                <a:ext uri="{FF2B5EF4-FFF2-40B4-BE49-F238E27FC236}">
                  <a16:creationId xmlns:a16="http://schemas.microsoft.com/office/drawing/2014/main" id="{4E35DA61-184E-6E49-A2BA-1E1B42F390A6}"/>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1" name="Freeform 679">
              <a:extLst>
                <a:ext uri="{FF2B5EF4-FFF2-40B4-BE49-F238E27FC236}">
                  <a16:creationId xmlns:a16="http://schemas.microsoft.com/office/drawing/2014/main" id="{F40A9B33-F114-5F22-B5B2-091117E71E33}"/>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2" name="Freeform 680">
              <a:extLst>
                <a:ext uri="{FF2B5EF4-FFF2-40B4-BE49-F238E27FC236}">
                  <a16:creationId xmlns:a16="http://schemas.microsoft.com/office/drawing/2014/main" id="{8ECB44D3-E804-09A9-EF5C-684E46260D6A}"/>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3" name="Freeform 681">
              <a:extLst>
                <a:ext uri="{FF2B5EF4-FFF2-40B4-BE49-F238E27FC236}">
                  <a16:creationId xmlns:a16="http://schemas.microsoft.com/office/drawing/2014/main" id="{0245D4BD-C38F-149F-967E-DA706764C341}"/>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4" name="Freeform 682">
              <a:extLst>
                <a:ext uri="{FF2B5EF4-FFF2-40B4-BE49-F238E27FC236}">
                  <a16:creationId xmlns:a16="http://schemas.microsoft.com/office/drawing/2014/main" id="{D2D16F48-2B8B-A526-6BDB-C68E7EDA3CD7}"/>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5" name="Freeform 683">
              <a:extLst>
                <a:ext uri="{FF2B5EF4-FFF2-40B4-BE49-F238E27FC236}">
                  <a16:creationId xmlns:a16="http://schemas.microsoft.com/office/drawing/2014/main" id="{1F2A5239-C043-6FD4-1CD1-9D96D72703AD}"/>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6" name="Freeform 684">
              <a:extLst>
                <a:ext uri="{FF2B5EF4-FFF2-40B4-BE49-F238E27FC236}">
                  <a16:creationId xmlns:a16="http://schemas.microsoft.com/office/drawing/2014/main" id="{1CECE9F1-589C-577E-5E52-F634B3625683}"/>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7" name="Freeform 685">
              <a:extLst>
                <a:ext uri="{FF2B5EF4-FFF2-40B4-BE49-F238E27FC236}">
                  <a16:creationId xmlns:a16="http://schemas.microsoft.com/office/drawing/2014/main" id="{6732A473-E56F-F04C-ADE9-1C13AB4DEEFB}"/>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8" name="Freeform 686">
              <a:extLst>
                <a:ext uri="{FF2B5EF4-FFF2-40B4-BE49-F238E27FC236}">
                  <a16:creationId xmlns:a16="http://schemas.microsoft.com/office/drawing/2014/main" id="{170D0B84-BB11-6BB0-AC81-1B5A952A16F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09" name="Freeform 687">
              <a:extLst>
                <a:ext uri="{FF2B5EF4-FFF2-40B4-BE49-F238E27FC236}">
                  <a16:creationId xmlns:a16="http://schemas.microsoft.com/office/drawing/2014/main" id="{4BCDF1BA-31AF-31B8-D4CA-046F51AD3838}"/>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0" name="Freeform 688">
              <a:extLst>
                <a:ext uri="{FF2B5EF4-FFF2-40B4-BE49-F238E27FC236}">
                  <a16:creationId xmlns:a16="http://schemas.microsoft.com/office/drawing/2014/main" id="{E1B127B6-8B2D-BEEB-F7DA-75C07FB1F053}"/>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1" name="Freeform 689">
              <a:extLst>
                <a:ext uri="{FF2B5EF4-FFF2-40B4-BE49-F238E27FC236}">
                  <a16:creationId xmlns:a16="http://schemas.microsoft.com/office/drawing/2014/main" id="{48927B6D-30AA-00A6-3594-690898AB41F9}"/>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2" name="Freeform 690">
              <a:extLst>
                <a:ext uri="{FF2B5EF4-FFF2-40B4-BE49-F238E27FC236}">
                  <a16:creationId xmlns:a16="http://schemas.microsoft.com/office/drawing/2014/main" id="{100E88FA-8775-24A5-0782-A29CD31B0952}"/>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3" name="Freeform 691">
              <a:extLst>
                <a:ext uri="{FF2B5EF4-FFF2-40B4-BE49-F238E27FC236}">
                  <a16:creationId xmlns:a16="http://schemas.microsoft.com/office/drawing/2014/main" id="{29998833-DCCD-8C3F-0780-BEECA1116A2C}"/>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4" name="Freeform 692">
              <a:extLst>
                <a:ext uri="{FF2B5EF4-FFF2-40B4-BE49-F238E27FC236}">
                  <a16:creationId xmlns:a16="http://schemas.microsoft.com/office/drawing/2014/main" id="{7E5461AC-F2D4-D0DC-C3ED-278DACDA6975}"/>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5" name="Freeform 693">
              <a:extLst>
                <a:ext uri="{FF2B5EF4-FFF2-40B4-BE49-F238E27FC236}">
                  <a16:creationId xmlns:a16="http://schemas.microsoft.com/office/drawing/2014/main" id="{6499DCF8-7956-3437-1834-18A177D72436}"/>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6" name="Freeform 694">
              <a:extLst>
                <a:ext uri="{FF2B5EF4-FFF2-40B4-BE49-F238E27FC236}">
                  <a16:creationId xmlns:a16="http://schemas.microsoft.com/office/drawing/2014/main" id="{5F953CED-2189-436A-846D-CDB0E1158970}"/>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7" name="Freeform 695">
              <a:extLst>
                <a:ext uri="{FF2B5EF4-FFF2-40B4-BE49-F238E27FC236}">
                  <a16:creationId xmlns:a16="http://schemas.microsoft.com/office/drawing/2014/main" id="{1503CECF-5137-CAF2-F8A7-8A60A6E0AF2F}"/>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8" name="Freeform 696">
              <a:extLst>
                <a:ext uri="{FF2B5EF4-FFF2-40B4-BE49-F238E27FC236}">
                  <a16:creationId xmlns:a16="http://schemas.microsoft.com/office/drawing/2014/main" id="{D186D403-169E-A058-AB06-66B98B0B0334}"/>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19" name="Freeform 697">
              <a:extLst>
                <a:ext uri="{FF2B5EF4-FFF2-40B4-BE49-F238E27FC236}">
                  <a16:creationId xmlns:a16="http://schemas.microsoft.com/office/drawing/2014/main" id="{F92E5BF6-51FA-984C-560A-9CE2F55C49A3}"/>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0" name="Freeform 698">
              <a:extLst>
                <a:ext uri="{FF2B5EF4-FFF2-40B4-BE49-F238E27FC236}">
                  <a16:creationId xmlns:a16="http://schemas.microsoft.com/office/drawing/2014/main" id="{54295103-8886-4890-6076-0CC52A578F29}"/>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1" name="Freeform 699">
              <a:extLst>
                <a:ext uri="{FF2B5EF4-FFF2-40B4-BE49-F238E27FC236}">
                  <a16:creationId xmlns:a16="http://schemas.microsoft.com/office/drawing/2014/main" id="{9FAC8056-0543-0BC2-8972-D719A9C5B0C0}"/>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2" name="Freeform 700">
              <a:extLst>
                <a:ext uri="{FF2B5EF4-FFF2-40B4-BE49-F238E27FC236}">
                  <a16:creationId xmlns:a16="http://schemas.microsoft.com/office/drawing/2014/main" id="{8CCA033E-1340-29B3-CA13-E683841791F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3" name="Freeform 701">
              <a:extLst>
                <a:ext uri="{FF2B5EF4-FFF2-40B4-BE49-F238E27FC236}">
                  <a16:creationId xmlns:a16="http://schemas.microsoft.com/office/drawing/2014/main" id="{FF0A13EE-14D4-3DEF-E03E-60B01AD2AD08}"/>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4" name="Freeform 702">
              <a:extLst>
                <a:ext uri="{FF2B5EF4-FFF2-40B4-BE49-F238E27FC236}">
                  <a16:creationId xmlns:a16="http://schemas.microsoft.com/office/drawing/2014/main" id="{88BF3502-846B-4401-A859-3B8825C08DF3}"/>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5" name="Freeform 703">
              <a:extLst>
                <a:ext uri="{FF2B5EF4-FFF2-40B4-BE49-F238E27FC236}">
                  <a16:creationId xmlns:a16="http://schemas.microsoft.com/office/drawing/2014/main" id="{2597952F-A03E-D45F-3D5B-D4DE24EE79EB}"/>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6" name="Freeform 704">
              <a:extLst>
                <a:ext uri="{FF2B5EF4-FFF2-40B4-BE49-F238E27FC236}">
                  <a16:creationId xmlns:a16="http://schemas.microsoft.com/office/drawing/2014/main" id="{0F073A50-3536-A5A8-629D-B56CD5FEF734}"/>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7" name="Freeform 705">
              <a:extLst>
                <a:ext uri="{FF2B5EF4-FFF2-40B4-BE49-F238E27FC236}">
                  <a16:creationId xmlns:a16="http://schemas.microsoft.com/office/drawing/2014/main" id="{3C678959-DCF6-4A13-731C-1F76C85AEDE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8" name="Freeform 706">
              <a:extLst>
                <a:ext uri="{FF2B5EF4-FFF2-40B4-BE49-F238E27FC236}">
                  <a16:creationId xmlns:a16="http://schemas.microsoft.com/office/drawing/2014/main" id="{EE729CEB-8605-7EDC-FA29-E16E2F25375B}"/>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29" name="Freeform 707">
              <a:extLst>
                <a:ext uri="{FF2B5EF4-FFF2-40B4-BE49-F238E27FC236}">
                  <a16:creationId xmlns:a16="http://schemas.microsoft.com/office/drawing/2014/main" id="{A8696298-B416-EC1F-0B76-5D3B0C15C739}"/>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0" name="Freeform 708">
              <a:extLst>
                <a:ext uri="{FF2B5EF4-FFF2-40B4-BE49-F238E27FC236}">
                  <a16:creationId xmlns:a16="http://schemas.microsoft.com/office/drawing/2014/main" id="{019E2C8A-88D5-F6A0-6476-9F797474AA7A}"/>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1" name="Freeform 709">
              <a:extLst>
                <a:ext uri="{FF2B5EF4-FFF2-40B4-BE49-F238E27FC236}">
                  <a16:creationId xmlns:a16="http://schemas.microsoft.com/office/drawing/2014/main" id="{3A6863C1-3511-6DF7-2881-1C31026B3A8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2" name="Freeform 710">
              <a:extLst>
                <a:ext uri="{FF2B5EF4-FFF2-40B4-BE49-F238E27FC236}">
                  <a16:creationId xmlns:a16="http://schemas.microsoft.com/office/drawing/2014/main" id="{A333E3FB-6F0A-70EC-B132-3F2602AD1B97}"/>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3" name="Freeform 711">
              <a:extLst>
                <a:ext uri="{FF2B5EF4-FFF2-40B4-BE49-F238E27FC236}">
                  <a16:creationId xmlns:a16="http://schemas.microsoft.com/office/drawing/2014/main" id="{7B069DB0-47BF-1E1E-C59A-4C91F0AE271E}"/>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4" name="Freeform 712">
              <a:extLst>
                <a:ext uri="{FF2B5EF4-FFF2-40B4-BE49-F238E27FC236}">
                  <a16:creationId xmlns:a16="http://schemas.microsoft.com/office/drawing/2014/main" id="{C765CECF-9BB0-3B96-20AA-957713FD3C29}"/>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5" name="Freeform 713">
              <a:extLst>
                <a:ext uri="{FF2B5EF4-FFF2-40B4-BE49-F238E27FC236}">
                  <a16:creationId xmlns:a16="http://schemas.microsoft.com/office/drawing/2014/main" id="{C08A4B1D-32FB-8BB0-D60F-E1A246BF6466}"/>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6" name="Freeform 714">
              <a:extLst>
                <a:ext uri="{FF2B5EF4-FFF2-40B4-BE49-F238E27FC236}">
                  <a16:creationId xmlns:a16="http://schemas.microsoft.com/office/drawing/2014/main" id="{02244533-4464-F6B3-13AB-B27272D96436}"/>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7" name="Freeform 715">
              <a:extLst>
                <a:ext uri="{FF2B5EF4-FFF2-40B4-BE49-F238E27FC236}">
                  <a16:creationId xmlns:a16="http://schemas.microsoft.com/office/drawing/2014/main" id="{E57B6748-B458-E9C7-D1AD-FD734219FB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8" name="Freeform 716">
              <a:extLst>
                <a:ext uri="{FF2B5EF4-FFF2-40B4-BE49-F238E27FC236}">
                  <a16:creationId xmlns:a16="http://schemas.microsoft.com/office/drawing/2014/main" id="{516CAB30-CE5B-8FCE-9AEB-3A7212214A7E}"/>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39" name="Freeform 717">
              <a:extLst>
                <a:ext uri="{FF2B5EF4-FFF2-40B4-BE49-F238E27FC236}">
                  <a16:creationId xmlns:a16="http://schemas.microsoft.com/office/drawing/2014/main" id="{D391D757-D193-5F1C-9390-26118377E523}"/>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0" name="Freeform 718">
              <a:extLst>
                <a:ext uri="{FF2B5EF4-FFF2-40B4-BE49-F238E27FC236}">
                  <a16:creationId xmlns:a16="http://schemas.microsoft.com/office/drawing/2014/main" id="{9816BADC-E871-4CBE-E0DD-01B9590949F8}"/>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1" name="Freeform 719">
              <a:extLst>
                <a:ext uri="{FF2B5EF4-FFF2-40B4-BE49-F238E27FC236}">
                  <a16:creationId xmlns:a16="http://schemas.microsoft.com/office/drawing/2014/main" id="{0295A14D-8917-8DA6-9BEE-2F873F7DC66A}"/>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2" name="Freeform 720">
              <a:extLst>
                <a:ext uri="{FF2B5EF4-FFF2-40B4-BE49-F238E27FC236}">
                  <a16:creationId xmlns:a16="http://schemas.microsoft.com/office/drawing/2014/main" id="{120FE313-03E7-8EE6-4DC0-5F665F3B5A7C}"/>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3" name="Freeform 721">
              <a:extLst>
                <a:ext uri="{FF2B5EF4-FFF2-40B4-BE49-F238E27FC236}">
                  <a16:creationId xmlns:a16="http://schemas.microsoft.com/office/drawing/2014/main" id="{9F21CB4F-A1B4-D3BA-E0B1-0FB45FEC8065}"/>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4" name="Freeform 722">
              <a:extLst>
                <a:ext uri="{FF2B5EF4-FFF2-40B4-BE49-F238E27FC236}">
                  <a16:creationId xmlns:a16="http://schemas.microsoft.com/office/drawing/2014/main" id="{B93BA59F-F689-5A66-99CB-D69B3EA43FC4}"/>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5" name="Freeform 723">
              <a:extLst>
                <a:ext uri="{FF2B5EF4-FFF2-40B4-BE49-F238E27FC236}">
                  <a16:creationId xmlns:a16="http://schemas.microsoft.com/office/drawing/2014/main" id="{DA38014A-BC2E-A5CF-FE0E-E370966D8B07}"/>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6" name="Freeform 724">
              <a:extLst>
                <a:ext uri="{FF2B5EF4-FFF2-40B4-BE49-F238E27FC236}">
                  <a16:creationId xmlns:a16="http://schemas.microsoft.com/office/drawing/2014/main" id="{F4BBBBE7-7844-A8F7-73BA-002FE49AD240}"/>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7" name="Freeform 725">
              <a:extLst>
                <a:ext uri="{FF2B5EF4-FFF2-40B4-BE49-F238E27FC236}">
                  <a16:creationId xmlns:a16="http://schemas.microsoft.com/office/drawing/2014/main" id="{A0738037-332A-B997-1CF2-3AB3EC459E13}"/>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8" name="Freeform 726">
              <a:extLst>
                <a:ext uri="{FF2B5EF4-FFF2-40B4-BE49-F238E27FC236}">
                  <a16:creationId xmlns:a16="http://schemas.microsoft.com/office/drawing/2014/main" id="{C4DFC412-366F-B4AA-3091-D8CBC511E283}"/>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49" name="Freeform 727">
              <a:extLst>
                <a:ext uri="{FF2B5EF4-FFF2-40B4-BE49-F238E27FC236}">
                  <a16:creationId xmlns:a16="http://schemas.microsoft.com/office/drawing/2014/main" id="{3690E08D-BDF5-681F-3746-CE7A40D11038}"/>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0" name="Freeform 728">
              <a:extLst>
                <a:ext uri="{FF2B5EF4-FFF2-40B4-BE49-F238E27FC236}">
                  <a16:creationId xmlns:a16="http://schemas.microsoft.com/office/drawing/2014/main" id="{83823859-99E4-53FF-A2BA-5FD74A9521FE}"/>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1" name="Freeform 729">
              <a:extLst>
                <a:ext uri="{FF2B5EF4-FFF2-40B4-BE49-F238E27FC236}">
                  <a16:creationId xmlns:a16="http://schemas.microsoft.com/office/drawing/2014/main" id="{F1E8C300-D350-B81E-50CA-C734201441DA}"/>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2" name="Freeform 730">
              <a:extLst>
                <a:ext uri="{FF2B5EF4-FFF2-40B4-BE49-F238E27FC236}">
                  <a16:creationId xmlns:a16="http://schemas.microsoft.com/office/drawing/2014/main" id="{4B76F84A-CF93-0F88-41CB-4AC1EC2D3AC6}"/>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3" name="Freeform 731">
              <a:extLst>
                <a:ext uri="{FF2B5EF4-FFF2-40B4-BE49-F238E27FC236}">
                  <a16:creationId xmlns:a16="http://schemas.microsoft.com/office/drawing/2014/main" id="{16ADFB87-E4AF-E43D-DF90-933B3D78067D}"/>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4" name="Freeform 732">
              <a:extLst>
                <a:ext uri="{FF2B5EF4-FFF2-40B4-BE49-F238E27FC236}">
                  <a16:creationId xmlns:a16="http://schemas.microsoft.com/office/drawing/2014/main" id="{25D8A880-06E3-4B2F-B829-D03538E1D059}"/>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5" name="Freeform 733">
              <a:extLst>
                <a:ext uri="{FF2B5EF4-FFF2-40B4-BE49-F238E27FC236}">
                  <a16:creationId xmlns:a16="http://schemas.microsoft.com/office/drawing/2014/main" id="{E00D9CAA-9291-B12B-B66E-BE653E7B0C6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6" name="Freeform 734">
              <a:extLst>
                <a:ext uri="{FF2B5EF4-FFF2-40B4-BE49-F238E27FC236}">
                  <a16:creationId xmlns:a16="http://schemas.microsoft.com/office/drawing/2014/main" id="{F89DAA32-2440-9F78-E592-A01DE9A36496}"/>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7" name="Freeform 735">
              <a:extLst>
                <a:ext uri="{FF2B5EF4-FFF2-40B4-BE49-F238E27FC236}">
                  <a16:creationId xmlns:a16="http://schemas.microsoft.com/office/drawing/2014/main" id="{6998568E-7F02-DA58-9EBE-DFAC2770D12D}"/>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8" name="Freeform 736">
              <a:extLst>
                <a:ext uri="{FF2B5EF4-FFF2-40B4-BE49-F238E27FC236}">
                  <a16:creationId xmlns:a16="http://schemas.microsoft.com/office/drawing/2014/main" id="{0B2ECDA7-F9AD-09DB-B5A1-DE5BC2EADB2A}"/>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59" name="Freeform 737">
              <a:extLst>
                <a:ext uri="{FF2B5EF4-FFF2-40B4-BE49-F238E27FC236}">
                  <a16:creationId xmlns:a16="http://schemas.microsoft.com/office/drawing/2014/main" id="{9B6B093B-DB9D-2BBD-5F84-64E34F51F257}"/>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0" name="Freeform 738">
              <a:extLst>
                <a:ext uri="{FF2B5EF4-FFF2-40B4-BE49-F238E27FC236}">
                  <a16:creationId xmlns:a16="http://schemas.microsoft.com/office/drawing/2014/main" id="{8B4D28C4-C3BB-64EF-6F43-4DAA9B9F2215}"/>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1" name="Freeform 739">
              <a:extLst>
                <a:ext uri="{FF2B5EF4-FFF2-40B4-BE49-F238E27FC236}">
                  <a16:creationId xmlns:a16="http://schemas.microsoft.com/office/drawing/2014/main" id="{2E894784-72E9-6321-BC00-DE7E94C3516F}"/>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2" name="Freeform 740">
              <a:extLst>
                <a:ext uri="{FF2B5EF4-FFF2-40B4-BE49-F238E27FC236}">
                  <a16:creationId xmlns:a16="http://schemas.microsoft.com/office/drawing/2014/main" id="{69B87470-EED6-BA84-6AB0-F79814F2D151}"/>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3" name="Freeform 741">
              <a:extLst>
                <a:ext uri="{FF2B5EF4-FFF2-40B4-BE49-F238E27FC236}">
                  <a16:creationId xmlns:a16="http://schemas.microsoft.com/office/drawing/2014/main" id="{D437DA4D-F24D-6E4F-529A-3DCE308583D0}"/>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4" name="Freeform 742">
              <a:extLst>
                <a:ext uri="{FF2B5EF4-FFF2-40B4-BE49-F238E27FC236}">
                  <a16:creationId xmlns:a16="http://schemas.microsoft.com/office/drawing/2014/main" id="{F7C9BDB8-ED89-4010-BF33-45D1F697B634}"/>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5" name="Freeform 743">
              <a:extLst>
                <a:ext uri="{FF2B5EF4-FFF2-40B4-BE49-F238E27FC236}">
                  <a16:creationId xmlns:a16="http://schemas.microsoft.com/office/drawing/2014/main" id="{9FCCEB5F-D095-2B52-8E69-A74F98B61FC6}"/>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6" name="Freeform 744">
              <a:extLst>
                <a:ext uri="{FF2B5EF4-FFF2-40B4-BE49-F238E27FC236}">
                  <a16:creationId xmlns:a16="http://schemas.microsoft.com/office/drawing/2014/main" id="{5F8068F0-FFB8-E9C9-BDF4-5BA33F0A0108}"/>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7" name="Freeform 745">
              <a:extLst>
                <a:ext uri="{FF2B5EF4-FFF2-40B4-BE49-F238E27FC236}">
                  <a16:creationId xmlns:a16="http://schemas.microsoft.com/office/drawing/2014/main" id="{BEAE4BD9-81CB-C095-5080-DE9AEE0B5F00}"/>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8" name="Freeform 746">
              <a:extLst>
                <a:ext uri="{FF2B5EF4-FFF2-40B4-BE49-F238E27FC236}">
                  <a16:creationId xmlns:a16="http://schemas.microsoft.com/office/drawing/2014/main" id="{32F9098B-8FEE-49E9-194B-F30D5CDD1458}"/>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69" name="Freeform 747">
              <a:extLst>
                <a:ext uri="{FF2B5EF4-FFF2-40B4-BE49-F238E27FC236}">
                  <a16:creationId xmlns:a16="http://schemas.microsoft.com/office/drawing/2014/main" id="{764CC32E-DA64-0BC7-F806-22D924A1C08A}"/>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0" name="Freeform 748">
              <a:extLst>
                <a:ext uri="{FF2B5EF4-FFF2-40B4-BE49-F238E27FC236}">
                  <a16:creationId xmlns:a16="http://schemas.microsoft.com/office/drawing/2014/main" id="{90A942D7-1328-13FA-2E7D-7A697F14ACD8}"/>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1" name="Freeform 749">
              <a:extLst>
                <a:ext uri="{FF2B5EF4-FFF2-40B4-BE49-F238E27FC236}">
                  <a16:creationId xmlns:a16="http://schemas.microsoft.com/office/drawing/2014/main" id="{311E69C8-2D4C-5CC4-0BEF-B0A8356FE779}"/>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2" name="Freeform 750">
              <a:extLst>
                <a:ext uri="{FF2B5EF4-FFF2-40B4-BE49-F238E27FC236}">
                  <a16:creationId xmlns:a16="http://schemas.microsoft.com/office/drawing/2014/main" id="{09261AB3-B7DA-6D20-3E72-1EF11DE17D69}"/>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3" name="Freeform 751">
              <a:extLst>
                <a:ext uri="{FF2B5EF4-FFF2-40B4-BE49-F238E27FC236}">
                  <a16:creationId xmlns:a16="http://schemas.microsoft.com/office/drawing/2014/main" id="{EE4D7B4A-0D15-D61D-354D-F916EB2BF357}"/>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4" name="Freeform 752">
              <a:extLst>
                <a:ext uri="{FF2B5EF4-FFF2-40B4-BE49-F238E27FC236}">
                  <a16:creationId xmlns:a16="http://schemas.microsoft.com/office/drawing/2014/main" id="{DBA6C0CA-6C1C-A0D7-88C3-F0DAE78CD07D}"/>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5" name="Freeform 753">
              <a:extLst>
                <a:ext uri="{FF2B5EF4-FFF2-40B4-BE49-F238E27FC236}">
                  <a16:creationId xmlns:a16="http://schemas.microsoft.com/office/drawing/2014/main" id="{81424A1C-8E55-BA5E-94DF-0444A0AA559E}"/>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6" name="Freeform 754">
              <a:extLst>
                <a:ext uri="{FF2B5EF4-FFF2-40B4-BE49-F238E27FC236}">
                  <a16:creationId xmlns:a16="http://schemas.microsoft.com/office/drawing/2014/main" id="{54C7F3E9-8E46-6A3B-15D0-4442E8FE72DC}"/>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7" name="Freeform 755">
              <a:extLst>
                <a:ext uri="{FF2B5EF4-FFF2-40B4-BE49-F238E27FC236}">
                  <a16:creationId xmlns:a16="http://schemas.microsoft.com/office/drawing/2014/main" id="{678BC98F-5CE7-477B-A16A-8B5A89C38CF4}"/>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8" name="Freeform 756">
              <a:extLst>
                <a:ext uri="{FF2B5EF4-FFF2-40B4-BE49-F238E27FC236}">
                  <a16:creationId xmlns:a16="http://schemas.microsoft.com/office/drawing/2014/main" id="{F236B5E0-C51A-DF33-CBCC-E9D21BA808B6}"/>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79" name="Freeform 757">
              <a:extLst>
                <a:ext uri="{FF2B5EF4-FFF2-40B4-BE49-F238E27FC236}">
                  <a16:creationId xmlns:a16="http://schemas.microsoft.com/office/drawing/2014/main" id="{012479F8-6F53-24DB-57BD-4B2A3C1700B8}"/>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0" name="Freeform 758">
              <a:extLst>
                <a:ext uri="{FF2B5EF4-FFF2-40B4-BE49-F238E27FC236}">
                  <a16:creationId xmlns:a16="http://schemas.microsoft.com/office/drawing/2014/main" id="{FCB633E8-8FEF-0A6E-2520-B317561B9D8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1" name="Freeform 759">
              <a:extLst>
                <a:ext uri="{FF2B5EF4-FFF2-40B4-BE49-F238E27FC236}">
                  <a16:creationId xmlns:a16="http://schemas.microsoft.com/office/drawing/2014/main" id="{81E66717-8C03-C591-C721-E9FAEBC609B6}"/>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2" name="Freeform 760">
              <a:extLst>
                <a:ext uri="{FF2B5EF4-FFF2-40B4-BE49-F238E27FC236}">
                  <a16:creationId xmlns:a16="http://schemas.microsoft.com/office/drawing/2014/main" id="{F22182D3-A5BB-0DEE-C7CE-FA6AACFDF4DE}"/>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3" name="Freeform 761">
              <a:extLst>
                <a:ext uri="{FF2B5EF4-FFF2-40B4-BE49-F238E27FC236}">
                  <a16:creationId xmlns:a16="http://schemas.microsoft.com/office/drawing/2014/main" id="{C5DE5C0F-72DB-047A-10A7-9DDB776984E9}"/>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4" name="Freeform 762">
              <a:extLst>
                <a:ext uri="{FF2B5EF4-FFF2-40B4-BE49-F238E27FC236}">
                  <a16:creationId xmlns:a16="http://schemas.microsoft.com/office/drawing/2014/main" id="{8583756F-94FF-7D8F-C377-FFAC66EBE23B}"/>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5" name="Freeform 763">
              <a:extLst>
                <a:ext uri="{FF2B5EF4-FFF2-40B4-BE49-F238E27FC236}">
                  <a16:creationId xmlns:a16="http://schemas.microsoft.com/office/drawing/2014/main" id="{6ED9CAB6-940B-8EF3-D535-8ED0F147732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6" name="Freeform 764">
              <a:extLst>
                <a:ext uri="{FF2B5EF4-FFF2-40B4-BE49-F238E27FC236}">
                  <a16:creationId xmlns:a16="http://schemas.microsoft.com/office/drawing/2014/main" id="{77A9E7C4-4445-813D-DA8B-8295696ADDC1}"/>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7" name="Freeform 765">
              <a:extLst>
                <a:ext uri="{FF2B5EF4-FFF2-40B4-BE49-F238E27FC236}">
                  <a16:creationId xmlns:a16="http://schemas.microsoft.com/office/drawing/2014/main" id="{F78DEA0A-2D99-EE0E-FC68-AF2CD0712E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8" name="Freeform 766">
              <a:extLst>
                <a:ext uri="{FF2B5EF4-FFF2-40B4-BE49-F238E27FC236}">
                  <a16:creationId xmlns:a16="http://schemas.microsoft.com/office/drawing/2014/main" id="{23D45A25-EA1A-7DC7-90B6-AC60666C5CBE}"/>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89" name="Freeform 767">
              <a:extLst>
                <a:ext uri="{FF2B5EF4-FFF2-40B4-BE49-F238E27FC236}">
                  <a16:creationId xmlns:a16="http://schemas.microsoft.com/office/drawing/2014/main" id="{C446F6FD-93EF-C31C-3D76-E7C7D5FEE00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0" name="Freeform 768">
              <a:extLst>
                <a:ext uri="{FF2B5EF4-FFF2-40B4-BE49-F238E27FC236}">
                  <a16:creationId xmlns:a16="http://schemas.microsoft.com/office/drawing/2014/main" id="{981C7939-0580-0147-448C-667A57CA58D8}"/>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1" name="Freeform 769">
              <a:extLst>
                <a:ext uri="{FF2B5EF4-FFF2-40B4-BE49-F238E27FC236}">
                  <a16:creationId xmlns:a16="http://schemas.microsoft.com/office/drawing/2014/main" id="{022DD2D2-9D31-D9B9-6361-FB48EC178332}"/>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2" name="Freeform 770">
              <a:extLst>
                <a:ext uri="{FF2B5EF4-FFF2-40B4-BE49-F238E27FC236}">
                  <a16:creationId xmlns:a16="http://schemas.microsoft.com/office/drawing/2014/main" id="{AC9B6257-514B-331E-7AA2-B7758D4992B9}"/>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3" name="Freeform 771">
              <a:extLst>
                <a:ext uri="{FF2B5EF4-FFF2-40B4-BE49-F238E27FC236}">
                  <a16:creationId xmlns:a16="http://schemas.microsoft.com/office/drawing/2014/main" id="{943E2878-975B-7B73-F2D6-7BDDFB73B327}"/>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4" name="Freeform 772">
              <a:extLst>
                <a:ext uri="{FF2B5EF4-FFF2-40B4-BE49-F238E27FC236}">
                  <a16:creationId xmlns:a16="http://schemas.microsoft.com/office/drawing/2014/main" id="{C89FAFD9-A6B5-447B-A08D-083500C71E23}"/>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5" name="Freeform 773">
              <a:extLst>
                <a:ext uri="{FF2B5EF4-FFF2-40B4-BE49-F238E27FC236}">
                  <a16:creationId xmlns:a16="http://schemas.microsoft.com/office/drawing/2014/main" id="{36C3E12D-17BD-91F7-7FBD-9A0C8A367666}"/>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6" name="Freeform 774">
              <a:extLst>
                <a:ext uri="{FF2B5EF4-FFF2-40B4-BE49-F238E27FC236}">
                  <a16:creationId xmlns:a16="http://schemas.microsoft.com/office/drawing/2014/main" id="{873B6C80-7411-2EAE-02B5-344A6B49946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7" name="Freeform 775">
              <a:extLst>
                <a:ext uri="{FF2B5EF4-FFF2-40B4-BE49-F238E27FC236}">
                  <a16:creationId xmlns:a16="http://schemas.microsoft.com/office/drawing/2014/main" id="{9E1B1094-FF37-C99B-5E07-16184BAE9F55}"/>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8" name="Freeform 776">
              <a:extLst>
                <a:ext uri="{FF2B5EF4-FFF2-40B4-BE49-F238E27FC236}">
                  <a16:creationId xmlns:a16="http://schemas.microsoft.com/office/drawing/2014/main" id="{D4140A9B-D458-180F-6D01-65116E508776}"/>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799" name="Freeform 777">
              <a:extLst>
                <a:ext uri="{FF2B5EF4-FFF2-40B4-BE49-F238E27FC236}">
                  <a16:creationId xmlns:a16="http://schemas.microsoft.com/office/drawing/2014/main" id="{668F57FB-6010-FCFE-AB5A-3BF690CA144B}"/>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0" name="Freeform 778">
              <a:extLst>
                <a:ext uri="{FF2B5EF4-FFF2-40B4-BE49-F238E27FC236}">
                  <a16:creationId xmlns:a16="http://schemas.microsoft.com/office/drawing/2014/main" id="{232DEEF3-56E8-0275-BB0F-238A7E3CA9F2}"/>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1" name="Freeform 779">
              <a:extLst>
                <a:ext uri="{FF2B5EF4-FFF2-40B4-BE49-F238E27FC236}">
                  <a16:creationId xmlns:a16="http://schemas.microsoft.com/office/drawing/2014/main" id="{71C22A08-29CE-C196-21BB-BDF0AB27BD04}"/>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2" name="Freeform 780">
              <a:extLst>
                <a:ext uri="{FF2B5EF4-FFF2-40B4-BE49-F238E27FC236}">
                  <a16:creationId xmlns:a16="http://schemas.microsoft.com/office/drawing/2014/main" id="{680BE3B0-2142-4C06-1469-F785D8BD9E60}"/>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3" name="Freeform 781">
              <a:extLst>
                <a:ext uri="{FF2B5EF4-FFF2-40B4-BE49-F238E27FC236}">
                  <a16:creationId xmlns:a16="http://schemas.microsoft.com/office/drawing/2014/main" id="{43E6948E-B729-05EA-DCA3-BA331CFDB763}"/>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4" name="Freeform 782">
              <a:extLst>
                <a:ext uri="{FF2B5EF4-FFF2-40B4-BE49-F238E27FC236}">
                  <a16:creationId xmlns:a16="http://schemas.microsoft.com/office/drawing/2014/main" id="{8563075F-B30B-FC76-4EAD-64F2CD45D3B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5" name="Freeform 783">
              <a:extLst>
                <a:ext uri="{FF2B5EF4-FFF2-40B4-BE49-F238E27FC236}">
                  <a16:creationId xmlns:a16="http://schemas.microsoft.com/office/drawing/2014/main" id="{C2115DA4-9BCA-0101-49FC-7BFDAC5CD5C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6" name="Freeform 784">
              <a:extLst>
                <a:ext uri="{FF2B5EF4-FFF2-40B4-BE49-F238E27FC236}">
                  <a16:creationId xmlns:a16="http://schemas.microsoft.com/office/drawing/2014/main" id="{532DE98C-79EC-3014-5F5E-644E0216AF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7" name="Freeform 785">
              <a:extLst>
                <a:ext uri="{FF2B5EF4-FFF2-40B4-BE49-F238E27FC236}">
                  <a16:creationId xmlns:a16="http://schemas.microsoft.com/office/drawing/2014/main" id="{657B2B53-90C8-E736-856C-0A1129BD1B1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8" name="Freeform 786">
              <a:extLst>
                <a:ext uri="{FF2B5EF4-FFF2-40B4-BE49-F238E27FC236}">
                  <a16:creationId xmlns:a16="http://schemas.microsoft.com/office/drawing/2014/main" id="{FB4289F0-42FA-75E9-0FC7-F524F2D28B4B}"/>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09" name="Freeform 787">
              <a:extLst>
                <a:ext uri="{FF2B5EF4-FFF2-40B4-BE49-F238E27FC236}">
                  <a16:creationId xmlns:a16="http://schemas.microsoft.com/office/drawing/2014/main" id="{CA06FBFE-3638-E146-BB30-D3651FD26B41}"/>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0" name="Freeform 788">
              <a:extLst>
                <a:ext uri="{FF2B5EF4-FFF2-40B4-BE49-F238E27FC236}">
                  <a16:creationId xmlns:a16="http://schemas.microsoft.com/office/drawing/2014/main" id="{49F73BDC-3C2F-15F1-DB6B-157FAB29BABC}"/>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1" name="Freeform 789">
              <a:extLst>
                <a:ext uri="{FF2B5EF4-FFF2-40B4-BE49-F238E27FC236}">
                  <a16:creationId xmlns:a16="http://schemas.microsoft.com/office/drawing/2014/main" id="{0EE29504-D87E-C49E-E6F3-F1549A417C73}"/>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2" name="Freeform 790">
              <a:extLst>
                <a:ext uri="{FF2B5EF4-FFF2-40B4-BE49-F238E27FC236}">
                  <a16:creationId xmlns:a16="http://schemas.microsoft.com/office/drawing/2014/main" id="{2537F2D9-1EE1-D0E1-4A15-ECF39C33D0CC}"/>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3" name="Freeform 791">
              <a:extLst>
                <a:ext uri="{FF2B5EF4-FFF2-40B4-BE49-F238E27FC236}">
                  <a16:creationId xmlns:a16="http://schemas.microsoft.com/office/drawing/2014/main" id="{FAA41A86-F7DF-52F8-C1FB-52AE8D9E6A29}"/>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4" name="Freeform 792">
              <a:extLst>
                <a:ext uri="{FF2B5EF4-FFF2-40B4-BE49-F238E27FC236}">
                  <a16:creationId xmlns:a16="http://schemas.microsoft.com/office/drawing/2014/main" id="{84E3621E-BAFB-CB92-A958-CBDC31DA083B}"/>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5" name="Freeform 793">
              <a:extLst>
                <a:ext uri="{FF2B5EF4-FFF2-40B4-BE49-F238E27FC236}">
                  <a16:creationId xmlns:a16="http://schemas.microsoft.com/office/drawing/2014/main" id="{981D5FF5-0E80-79F3-8D5D-9FA2CCD66E46}"/>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6" name="Freeform 794">
              <a:extLst>
                <a:ext uri="{FF2B5EF4-FFF2-40B4-BE49-F238E27FC236}">
                  <a16:creationId xmlns:a16="http://schemas.microsoft.com/office/drawing/2014/main" id="{B03D5E16-119B-7BB5-B744-38195AE44EDB}"/>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7" name="Freeform 795">
              <a:extLst>
                <a:ext uri="{FF2B5EF4-FFF2-40B4-BE49-F238E27FC236}">
                  <a16:creationId xmlns:a16="http://schemas.microsoft.com/office/drawing/2014/main" id="{FA6D56BC-18B5-3B50-F972-45F2B7CF38DC}"/>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8" name="Freeform 796">
              <a:extLst>
                <a:ext uri="{FF2B5EF4-FFF2-40B4-BE49-F238E27FC236}">
                  <a16:creationId xmlns:a16="http://schemas.microsoft.com/office/drawing/2014/main" id="{23E133D6-60D7-4F4B-EAD2-1B631EBD225B}"/>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19" name="Freeform 797">
              <a:extLst>
                <a:ext uri="{FF2B5EF4-FFF2-40B4-BE49-F238E27FC236}">
                  <a16:creationId xmlns:a16="http://schemas.microsoft.com/office/drawing/2014/main" id="{3D88AD5C-D31F-4DFE-405B-F2FDB8561513}"/>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0" name="Freeform 798">
              <a:extLst>
                <a:ext uri="{FF2B5EF4-FFF2-40B4-BE49-F238E27FC236}">
                  <a16:creationId xmlns:a16="http://schemas.microsoft.com/office/drawing/2014/main" id="{DEEF753E-96E7-D2F7-00FB-DE2525C44AB0}"/>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1" name="Freeform 799">
              <a:extLst>
                <a:ext uri="{FF2B5EF4-FFF2-40B4-BE49-F238E27FC236}">
                  <a16:creationId xmlns:a16="http://schemas.microsoft.com/office/drawing/2014/main" id="{92706839-6F48-30F9-B3D5-A22FBC47D504}"/>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2" name="Freeform 800">
              <a:extLst>
                <a:ext uri="{FF2B5EF4-FFF2-40B4-BE49-F238E27FC236}">
                  <a16:creationId xmlns:a16="http://schemas.microsoft.com/office/drawing/2014/main" id="{B0360A11-CD97-C115-411E-5619A7147990}"/>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3" name="Freeform 801">
              <a:extLst>
                <a:ext uri="{FF2B5EF4-FFF2-40B4-BE49-F238E27FC236}">
                  <a16:creationId xmlns:a16="http://schemas.microsoft.com/office/drawing/2014/main" id="{2D5ED780-D930-2E45-0D7F-B944B8D85170}"/>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4" name="Freeform 802">
              <a:extLst>
                <a:ext uri="{FF2B5EF4-FFF2-40B4-BE49-F238E27FC236}">
                  <a16:creationId xmlns:a16="http://schemas.microsoft.com/office/drawing/2014/main" id="{3F8E96FE-4ABB-3AF3-4BC6-E8228F766731}"/>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5" name="Freeform 803">
              <a:extLst>
                <a:ext uri="{FF2B5EF4-FFF2-40B4-BE49-F238E27FC236}">
                  <a16:creationId xmlns:a16="http://schemas.microsoft.com/office/drawing/2014/main" id="{B7718562-BA5C-2EF4-B34A-C56B35DFBE25}"/>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6" name="Freeform 804">
              <a:extLst>
                <a:ext uri="{FF2B5EF4-FFF2-40B4-BE49-F238E27FC236}">
                  <a16:creationId xmlns:a16="http://schemas.microsoft.com/office/drawing/2014/main" id="{CD493EC8-3BAA-FC8F-E2C1-A48CD16D4BF7}"/>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7" name="Freeform 805">
              <a:extLst>
                <a:ext uri="{FF2B5EF4-FFF2-40B4-BE49-F238E27FC236}">
                  <a16:creationId xmlns:a16="http://schemas.microsoft.com/office/drawing/2014/main" id="{D1A8E2E7-C4F6-9B7C-28BC-3D4E3CF24B10}"/>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8" name="Freeform 806">
              <a:extLst>
                <a:ext uri="{FF2B5EF4-FFF2-40B4-BE49-F238E27FC236}">
                  <a16:creationId xmlns:a16="http://schemas.microsoft.com/office/drawing/2014/main" id="{4198686D-1BD2-C7C9-B927-0B8756998B27}"/>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29" name="Freeform 807">
              <a:extLst>
                <a:ext uri="{FF2B5EF4-FFF2-40B4-BE49-F238E27FC236}">
                  <a16:creationId xmlns:a16="http://schemas.microsoft.com/office/drawing/2014/main" id="{5FB6F14D-B7C4-A177-716F-22EA96D1FBB2}"/>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0" name="Freeform 809">
              <a:extLst>
                <a:ext uri="{FF2B5EF4-FFF2-40B4-BE49-F238E27FC236}">
                  <a16:creationId xmlns:a16="http://schemas.microsoft.com/office/drawing/2014/main" id="{CA5EAB3B-FC18-D8D7-1936-2827636E6315}"/>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1" name="Freeform 810">
              <a:extLst>
                <a:ext uri="{FF2B5EF4-FFF2-40B4-BE49-F238E27FC236}">
                  <a16:creationId xmlns:a16="http://schemas.microsoft.com/office/drawing/2014/main" id="{3DDA5718-A9A2-815E-4A81-F0A60746C1EF}"/>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2" name="Freeform 811">
              <a:extLst>
                <a:ext uri="{FF2B5EF4-FFF2-40B4-BE49-F238E27FC236}">
                  <a16:creationId xmlns:a16="http://schemas.microsoft.com/office/drawing/2014/main" id="{C8E4595F-09C0-B1E1-F11A-17FEBF427FCB}"/>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3" name="Freeform 812">
              <a:extLst>
                <a:ext uri="{FF2B5EF4-FFF2-40B4-BE49-F238E27FC236}">
                  <a16:creationId xmlns:a16="http://schemas.microsoft.com/office/drawing/2014/main" id="{F66693F3-1970-772D-DDA2-454A02CEE68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4" name="Freeform 813">
              <a:extLst>
                <a:ext uri="{FF2B5EF4-FFF2-40B4-BE49-F238E27FC236}">
                  <a16:creationId xmlns:a16="http://schemas.microsoft.com/office/drawing/2014/main" id="{98FA02D4-C695-2006-D3A0-FF824AA22F5B}"/>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5" name="Freeform 814">
              <a:extLst>
                <a:ext uri="{FF2B5EF4-FFF2-40B4-BE49-F238E27FC236}">
                  <a16:creationId xmlns:a16="http://schemas.microsoft.com/office/drawing/2014/main" id="{9A136109-9D43-6482-BB3C-CB4554E7A753}"/>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6" name="Freeform 815">
              <a:extLst>
                <a:ext uri="{FF2B5EF4-FFF2-40B4-BE49-F238E27FC236}">
                  <a16:creationId xmlns:a16="http://schemas.microsoft.com/office/drawing/2014/main" id="{C6BDF633-9D98-0493-E84F-9359AFBB710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7" name="Freeform 816">
              <a:extLst>
                <a:ext uri="{FF2B5EF4-FFF2-40B4-BE49-F238E27FC236}">
                  <a16:creationId xmlns:a16="http://schemas.microsoft.com/office/drawing/2014/main" id="{B8D5A721-D598-7747-9F7C-36A8C4F9BCD2}"/>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8" name="Freeform 817">
              <a:extLst>
                <a:ext uri="{FF2B5EF4-FFF2-40B4-BE49-F238E27FC236}">
                  <a16:creationId xmlns:a16="http://schemas.microsoft.com/office/drawing/2014/main" id="{09FC8FB5-1A17-6229-E38D-043B8E670AB2}"/>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39" name="Freeform 818">
              <a:extLst>
                <a:ext uri="{FF2B5EF4-FFF2-40B4-BE49-F238E27FC236}">
                  <a16:creationId xmlns:a16="http://schemas.microsoft.com/office/drawing/2014/main" id="{B51EC92A-AA61-365B-1D66-0EDD630AB6D2}"/>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0" name="Freeform 819">
              <a:extLst>
                <a:ext uri="{FF2B5EF4-FFF2-40B4-BE49-F238E27FC236}">
                  <a16:creationId xmlns:a16="http://schemas.microsoft.com/office/drawing/2014/main" id="{F38DB65A-F2A8-96D5-F9D9-0D433873246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1" name="Freeform 820">
              <a:extLst>
                <a:ext uri="{FF2B5EF4-FFF2-40B4-BE49-F238E27FC236}">
                  <a16:creationId xmlns:a16="http://schemas.microsoft.com/office/drawing/2014/main" id="{DB2AA51F-02EE-655B-8E5D-9F628D94D93D}"/>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2" name="Freeform 821">
              <a:extLst>
                <a:ext uri="{FF2B5EF4-FFF2-40B4-BE49-F238E27FC236}">
                  <a16:creationId xmlns:a16="http://schemas.microsoft.com/office/drawing/2014/main" id="{E762099F-3488-E005-2994-B30EAF8CD648}"/>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3" name="Freeform 822">
              <a:extLst>
                <a:ext uri="{FF2B5EF4-FFF2-40B4-BE49-F238E27FC236}">
                  <a16:creationId xmlns:a16="http://schemas.microsoft.com/office/drawing/2014/main" id="{25C50BDB-C7F4-0B48-F4FA-BF424C69AD5D}"/>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4" name="Freeform 823">
              <a:extLst>
                <a:ext uri="{FF2B5EF4-FFF2-40B4-BE49-F238E27FC236}">
                  <a16:creationId xmlns:a16="http://schemas.microsoft.com/office/drawing/2014/main" id="{1167207F-272B-2388-171C-F1E14674B389}"/>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5" name="Freeform 824">
              <a:extLst>
                <a:ext uri="{FF2B5EF4-FFF2-40B4-BE49-F238E27FC236}">
                  <a16:creationId xmlns:a16="http://schemas.microsoft.com/office/drawing/2014/main" id="{0D0B88D7-45BC-DDEB-67C9-C501970AA976}"/>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6" name="Freeform 825">
              <a:extLst>
                <a:ext uri="{FF2B5EF4-FFF2-40B4-BE49-F238E27FC236}">
                  <a16:creationId xmlns:a16="http://schemas.microsoft.com/office/drawing/2014/main" id="{9A0FD092-8157-5CBA-4447-6B32FD7C3542}"/>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7" name="Freeform 826">
              <a:extLst>
                <a:ext uri="{FF2B5EF4-FFF2-40B4-BE49-F238E27FC236}">
                  <a16:creationId xmlns:a16="http://schemas.microsoft.com/office/drawing/2014/main" id="{8507E2A6-8B51-56DB-D54A-4BDE055236BC}"/>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8" name="Freeform 827">
              <a:extLst>
                <a:ext uri="{FF2B5EF4-FFF2-40B4-BE49-F238E27FC236}">
                  <a16:creationId xmlns:a16="http://schemas.microsoft.com/office/drawing/2014/main" id="{971F06D9-09DD-4FE5-7DCA-8C0E18F779A6}"/>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49" name="Freeform 828">
              <a:extLst>
                <a:ext uri="{FF2B5EF4-FFF2-40B4-BE49-F238E27FC236}">
                  <a16:creationId xmlns:a16="http://schemas.microsoft.com/office/drawing/2014/main" id="{B224FB93-2609-CA1C-6A37-AF1BF5AE3081}"/>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50" name="Freeform 829">
              <a:extLst>
                <a:ext uri="{FF2B5EF4-FFF2-40B4-BE49-F238E27FC236}">
                  <a16:creationId xmlns:a16="http://schemas.microsoft.com/office/drawing/2014/main" id="{2088B403-B8EA-7226-6EB3-5504F1941495}"/>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51" name="Freeform 830">
              <a:extLst>
                <a:ext uri="{FF2B5EF4-FFF2-40B4-BE49-F238E27FC236}">
                  <a16:creationId xmlns:a16="http://schemas.microsoft.com/office/drawing/2014/main" id="{0A6E346D-C903-5B69-9817-2E7F29E308A0}"/>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sp>
          <p:nvSpPr>
            <p:cNvPr id="852" name="Freeform 831">
              <a:extLst>
                <a:ext uri="{FF2B5EF4-FFF2-40B4-BE49-F238E27FC236}">
                  <a16:creationId xmlns:a16="http://schemas.microsoft.com/office/drawing/2014/main" id="{C95C04E5-06DD-63E8-C037-DD6D4038BF58}"/>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sz="1800" dirty="0"/>
            </a:p>
          </p:txBody>
        </p:sp>
      </p:grpSp>
      <p:grpSp>
        <p:nvGrpSpPr>
          <p:cNvPr id="853" name="Group 852">
            <a:extLst>
              <a:ext uri="{FF2B5EF4-FFF2-40B4-BE49-F238E27FC236}">
                <a16:creationId xmlns:a16="http://schemas.microsoft.com/office/drawing/2014/main" id="{C1AB2467-DA8F-B2BA-4FEE-E101E8999A12}"/>
              </a:ext>
              <a:ext uri="{C183D7F6-B498-43B3-948B-1728B52AA6E4}">
                <adec:decorative xmlns:adec="http://schemas.microsoft.com/office/drawing/2017/decorative" val="1"/>
              </a:ext>
            </a:extLst>
          </p:cNvPr>
          <p:cNvGrpSpPr/>
          <p:nvPr userDrawn="1"/>
        </p:nvGrpSpPr>
        <p:grpSpPr>
          <a:xfrm flipH="1">
            <a:off x="10178526" y="2718436"/>
            <a:ext cx="2013474" cy="1396365"/>
            <a:chOff x="0" y="0"/>
            <a:chExt cx="928687" cy="643890"/>
          </a:xfrm>
        </p:grpSpPr>
        <p:sp>
          <p:nvSpPr>
            <p:cNvPr id="854" name="Freeform 11">
              <a:extLst>
                <a:ext uri="{FF2B5EF4-FFF2-40B4-BE49-F238E27FC236}">
                  <a16:creationId xmlns:a16="http://schemas.microsoft.com/office/drawing/2014/main" id="{5603FDDB-DD76-957C-8B60-511C1C261CE7}"/>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55" name="Freeform 12">
              <a:extLst>
                <a:ext uri="{FF2B5EF4-FFF2-40B4-BE49-F238E27FC236}">
                  <a16:creationId xmlns:a16="http://schemas.microsoft.com/office/drawing/2014/main" id="{C544AF2D-C82B-34AB-DEE6-D3003F541CD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56" name="Freeform 13">
              <a:extLst>
                <a:ext uri="{FF2B5EF4-FFF2-40B4-BE49-F238E27FC236}">
                  <a16:creationId xmlns:a16="http://schemas.microsoft.com/office/drawing/2014/main" id="{4A3F9E29-4BD4-D205-4517-6A487B00ACCF}"/>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57" name="Freeform 14">
              <a:extLst>
                <a:ext uri="{FF2B5EF4-FFF2-40B4-BE49-F238E27FC236}">
                  <a16:creationId xmlns:a16="http://schemas.microsoft.com/office/drawing/2014/main" id="{7F63FE26-AE45-4935-4DAD-2B8B2F08BBB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grpSp>
        <p:nvGrpSpPr>
          <p:cNvPr id="858" name="Group 857">
            <a:extLst>
              <a:ext uri="{FF2B5EF4-FFF2-40B4-BE49-F238E27FC236}">
                <a16:creationId xmlns:a16="http://schemas.microsoft.com/office/drawing/2014/main" id="{F6F84FAF-8C1B-7259-2633-375192E045D7}"/>
              </a:ext>
              <a:ext uri="{C183D7F6-B498-43B3-948B-1728B52AA6E4}">
                <adec:decorative xmlns:adec="http://schemas.microsoft.com/office/drawing/2017/decorative" val="1"/>
              </a:ext>
            </a:extLst>
          </p:cNvPr>
          <p:cNvGrpSpPr/>
          <p:nvPr userDrawn="1"/>
        </p:nvGrpSpPr>
        <p:grpSpPr>
          <a:xfrm>
            <a:off x="7615809" y="474979"/>
            <a:ext cx="2013474" cy="1396365"/>
            <a:chOff x="0" y="0"/>
            <a:chExt cx="928687" cy="643890"/>
          </a:xfrm>
        </p:grpSpPr>
        <p:sp>
          <p:nvSpPr>
            <p:cNvPr id="859" name="Freeform 30">
              <a:extLst>
                <a:ext uri="{FF2B5EF4-FFF2-40B4-BE49-F238E27FC236}">
                  <a16:creationId xmlns:a16="http://schemas.microsoft.com/office/drawing/2014/main" id="{E8E8C0CB-3568-0373-2315-C236D976FB2C}"/>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60" name="Freeform 46">
              <a:extLst>
                <a:ext uri="{FF2B5EF4-FFF2-40B4-BE49-F238E27FC236}">
                  <a16:creationId xmlns:a16="http://schemas.microsoft.com/office/drawing/2014/main" id="{1554A410-DB6A-39D9-9C3F-5D166F6F9E29}"/>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61" name="Freeform 47">
              <a:extLst>
                <a:ext uri="{FF2B5EF4-FFF2-40B4-BE49-F238E27FC236}">
                  <a16:creationId xmlns:a16="http://schemas.microsoft.com/office/drawing/2014/main" id="{A0543C07-6603-5BA3-6212-74F351F51C2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sp>
          <p:nvSpPr>
            <p:cNvPr id="862" name="Freeform 48">
              <a:extLst>
                <a:ext uri="{FF2B5EF4-FFF2-40B4-BE49-F238E27FC236}">
                  <a16:creationId xmlns:a16="http://schemas.microsoft.com/office/drawing/2014/main" id="{31A82E20-65BE-7598-9DD2-6BC2D74DEBCF}"/>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1800" dirty="0"/>
            </a:p>
          </p:txBody>
        </p:sp>
      </p:grpSp>
      <p:sp>
        <p:nvSpPr>
          <p:cNvPr id="879" name="Title 878">
            <a:extLst>
              <a:ext uri="{FF2B5EF4-FFF2-40B4-BE49-F238E27FC236}">
                <a16:creationId xmlns:a16="http://schemas.microsoft.com/office/drawing/2014/main" id="{8A2F4876-1AD5-09B8-EDC2-ABA8DD1E7404}"/>
              </a:ext>
            </a:extLst>
          </p:cNvPr>
          <p:cNvSpPr>
            <a:spLocks noGrp="1"/>
          </p:cNvSpPr>
          <p:nvPr>
            <p:ph type="title" hasCustomPrompt="1"/>
          </p:nvPr>
        </p:nvSpPr>
        <p:spPr>
          <a:xfrm>
            <a:off x="7850486" y="3810000"/>
            <a:ext cx="4266882" cy="2705100"/>
          </a:xfrm>
        </p:spPr>
        <p:txBody>
          <a:bodyPr anchor="b"/>
          <a:lstStyle>
            <a:lvl1pPr algn="l">
              <a:lnSpc>
                <a:spcPts val="6000"/>
              </a:lnSpc>
              <a:spcAft>
                <a:spcPts val="0"/>
              </a:spcAft>
              <a:defRPr/>
            </a:lvl1pPr>
          </a:lstStyle>
          <a:p>
            <a:r>
              <a:rPr lang="en-US" dirty="0"/>
              <a:t>ADD TITLE HERE</a:t>
            </a:r>
          </a:p>
        </p:txBody>
      </p:sp>
      <p:sp>
        <p:nvSpPr>
          <p:cNvPr id="865" name="Text Placeholder 125">
            <a:extLst>
              <a:ext uri="{FF2B5EF4-FFF2-40B4-BE49-F238E27FC236}">
                <a16:creationId xmlns:a16="http://schemas.microsoft.com/office/drawing/2014/main" id="{D90B0A87-88B7-2BBF-1292-A4566C15500B}"/>
              </a:ext>
            </a:extLst>
          </p:cNvPr>
          <p:cNvSpPr>
            <a:spLocks noGrp="1"/>
          </p:cNvSpPr>
          <p:nvPr>
            <p:ph type="body" sz="quarter" idx="26" hasCustomPrompt="1"/>
          </p:nvPr>
        </p:nvSpPr>
        <p:spPr>
          <a:xfrm>
            <a:off x="303291" y="624840"/>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a:t>
            </a:r>
          </a:p>
        </p:txBody>
      </p:sp>
      <p:sp>
        <p:nvSpPr>
          <p:cNvPr id="866" name="Text Placeholder 125">
            <a:extLst>
              <a:ext uri="{FF2B5EF4-FFF2-40B4-BE49-F238E27FC236}">
                <a16:creationId xmlns:a16="http://schemas.microsoft.com/office/drawing/2014/main" id="{2183AC57-7179-4CC4-2475-C9FCFEEB7AAB}"/>
              </a:ext>
            </a:extLst>
          </p:cNvPr>
          <p:cNvSpPr>
            <a:spLocks noGrp="1"/>
          </p:cNvSpPr>
          <p:nvPr>
            <p:ph type="body" sz="quarter" idx="19" hasCustomPrompt="1"/>
          </p:nvPr>
        </p:nvSpPr>
        <p:spPr>
          <a:xfrm>
            <a:off x="303291" y="114300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67" name="Text Placeholder 125">
            <a:extLst>
              <a:ext uri="{FF2B5EF4-FFF2-40B4-BE49-F238E27FC236}">
                <a16:creationId xmlns:a16="http://schemas.microsoft.com/office/drawing/2014/main" id="{0FD6006D-47C0-637B-8539-BEA85125811F}"/>
              </a:ext>
            </a:extLst>
          </p:cNvPr>
          <p:cNvSpPr>
            <a:spLocks noGrp="1"/>
          </p:cNvSpPr>
          <p:nvPr>
            <p:ph type="body" sz="quarter" idx="27" hasCustomPrompt="1"/>
          </p:nvPr>
        </p:nvSpPr>
        <p:spPr>
          <a:xfrm>
            <a:off x="2132568" y="624840"/>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68" name="Text Placeholder 125">
            <a:extLst>
              <a:ext uri="{FF2B5EF4-FFF2-40B4-BE49-F238E27FC236}">
                <a16:creationId xmlns:a16="http://schemas.microsoft.com/office/drawing/2014/main" id="{E4D03497-081F-4315-8F59-BC961F2DD931}"/>
              </a:ext>
            </a:extLst>
          </p:cNvPr>
          <p:cNvSpPr>
            <a:spLocks noGrp="1"/>
          </p:cNvSpPr>
          <p:nvPr>
            <p:ph type="body" sz="quarter" idx="28" hasCustomPrompt="1"/>
          </p:nvPr>
        </p:nvSpPr>
        <p:spPr>
          <a:xfrm>
            <a:off x="2132568" y="114300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69" name="Text Placeholder 125">
            <a:extLst>
              <a:ext uri="{FF2B5EF4-FFF2-40B4-BE49-F238E27FC236}">
                <a16:creationId xmlns:a16="http://schemas.microsoft.com/office/drawing/2014/main" id="{F0251FCA-2FE1-06E7-739A-CDC3FCE8B2AD}"/>
              </a:ext>
            </a:extLst>
          </p:cNvPr>
          <p:cNvSpPr>
            <a:spLocks noGrp="1"/>
          </p:cNvSpPr>
          <p:nvPr>
            <p:ph type="body" sz="quarter" idx="29" hasCustomPrompt="1"/>
          </p:nvPr>
        </p:nvSpPr>
        <p:spPr>
          <a:xfrm>
            <a:off x="3961844" y="624840"/>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0" name="Text Placeholder 125">
            <a:extLst>
              <a:ext uri="{FF2B5EF4-FFF2-40B4-BE49-F238E27FC236}">
                <a16:creationId xmlns:a16="http://schemas.microsoft.com/office/drawing/2014/main" id="{5047998E-8355-E3B0-B0A8-65ED9656805D}"/>
              </a:ext>
            </a:extLst>
          </p:cNvPr>
          <p:cNvSpPr>
            <a:spLocks noGrp="1"/>
          </p:cNvSpPr>
          <p:nvPr>
            <p:ph type="body" sz="quarter" idx="30" hasCustomPrompt="1"/>
          </p:nvPr>
        </p:nvSpPr>
        <p:spPr>
          <a:xfrm>
            <a:off x="3961844" y="114300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1" name="Text Placeholder 125">
            <a:extLst>
              <a:ext uri="{FF2B5EF4-FFF2-40B4-BE49-F238E27FC236}">
                <a16:creationId xmlns:a16="http://schemas.microsoft.com/office/drawing/2014/main" id="{A574902A-2922-18F5-4544-461367CD99AF}"/>
              </a:ext>
            </a:extLst>
          </p:cNvPr>
          <p:cNvSpPr>
            <a:spLocks noGrp="1"/>
          </p:cNvSpPr>
          <p:nvPr>
            <p:ph type="body" sz="quarter" idx="31" hasCustomPrompt="1"/>
          </p:nvPr>
        </p:nvSpPr>
        <p:spPr>
          <a:xfrm>
            <a:off x="5791121" y="624840"/>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2" name="Text Placeholder 125">
            <a:extLst>
              <a:ext uri="{FF2B5EF4-FFF2-40B4-BE49-F238E27FC236}">
                <a16:creationId xmlns:a16="http://schemas.microsoft.com/office/drawing/2014/main" id="{8997AB2A-B810-1D3B-2CFA-544DE00755BB}"/>
              </a:ext>
            </a:extLst>
          </p:cNvPr>
          <p:cNvSpPr>
            <a:spLocks noGrp="1"/>
          </p:cNvSpPr>
          <p:nvPr>
            <p:ph type="body" sz="quarter" idx="32" hasCustomPrompt="1"/>
          </p:nvPr>
        </p:nvSpPr>
        <p:spPr>
          <a:xfrm>
            <a:off x="5791121" y="114300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3" name="Text Placeholder 125">
            <a:extLst>
              <a:ext uri="{FF2B5EF4-FFF2-40B4-BE49-F238E27FC236}">
                <a16:creationId xmlns:a16="http://schemas.microsoft.com/office/drawing/2014/main" id="{D340B0DB-ACC9-D45E-A7CD-EC90583D205A}"/>
              </a:ext>
            </a:extLst>
          </p:cNvPr>
          <p:cNvSpPr>
            <a:spLocks noGrp="1"/>
          </p:cNvSpPr>
          <p:nvPr>
            <p:ph type="body" sz="quarter" idx="33" hasCustomPrompt="1"/>
          </p:nvPr>
        </p:nvSpPr>
        <p:spPr>
          <a:xfrm>
            <a:off x="608171" y="5288724"/>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4" name="Text Placeholder 125">
            <a:extLst>
              <a:ext uri="{FF2B5EF4-FFF2-40B4-BE49-F238E27FC236}">
                <a16:creationId xmlns:a16="http://schemas.microsoft.com/office/drawing/2014/main" id="{F03EBCB3-17E2-BB11-EF13-65A0AF1C5511}"/>
              </a:ext>
            </a:extLst>
          </p:cNvPr>
          <p:cNvSpPr>
            <a:spLocks noGrp="1"/>
          </p:cNvSpPr>
          <p:nvPr>
            <p:ph type="body" sz="quarter" idx="34" hasCustomPrompt="1"/>
          </p:nvPr>
        </p:nvSpPr>
        <p:spPr>
          <a:xfrm>
            <a:off x="608171" y="585216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5" name="Text Placeholder 125">
            <a:extLst>
              <a:ext uri="{FF2B5EF4-FFF2-40B4-BE49-F238E27FC236}">
                <a16:creationId xmlns:a16="http://schemas.microsoft.com/office/drawing/2014/main" id="{7E50C149-547E-F52C-32E5-DCA6F015E5E3}"/>
              </a:ext>
            </a:extLst>
          </p:cNvPr>
          <p:cNvSpPr>
            <a:spLocks noGrp="1"/>
          </p:cNvSpPr>
          <p:nvPr>
            <p:ph type="body" sz="quarter" idx="35" hasCustomPrompt="1"/>
          </p:nvPr>
        </p:nvSpPr>
        <p:spPr>
          <a:xfrm>
            <a:off x="2970986" y="5334000"/>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6" name="Text Placeholder 125">
            <a:extLst>
              <a:ext uri="{FF2B5EF4-FFF2-40B4-BE49-F238E27FC236}">
                <a16:creationId xmlns:a16="http://schemas.microsoft.com/office/drawing/2014/main" id="{02FB62CD-9F5D-141F-AA9F-6C6F2835B549}"/>
              </a:ext>
            </a:extLst>
          </p:cNvPr>
          <p:cNvSpPr>
            <a:spLocks noGrp="1"/>
          </p:cNvSpPr>
          <p:nvPr>
            <p:ph type="body" sz="quarter" idx="36" hasCustomPrompt="1"/>
          </p:nvPr>
        </p:nvSpPr>
        <p:spPr>
          <a:xfrm>
            <a:off x="2970986" y="585216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7" name="Text Placeholder 125">
            <a:extLst>
              <a:ext uri="{FF2B5EF4-FFF2-40B4-BE49-F238E27FC236}">
                <a16:creationId xmlns:a16="http://schemas.microsoft.com/office/drawing/2014/main" id="{9D1C0FC4-0346-0DB5-57DB-468805BA941E}"/>
              </a:ext>
            </a:extLst>
          </p:cNvPr>
          <p:cNvSpPr>
            <a:spLocks noGrp="1"/>
          </p:cNvSpPr>
          <p:nvPr>
            <p:ph type="body" sz="quarter" idx="37" hasCustomPrompt="1"/>
          </p:nvPr>
        </p:nvSpPr>
        <p:spPr>
          <a:xfrm>
            <a:off x="5410022" y="5334000"/>
            <a:ext cx="1600616"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8" name="Text Placeholder 125">
            <a:extLst>
              <a:ext uri="{FF2B5EF4-FFF2-40B4-BE49-F238E27FC236}">
                <a16:creationId xmlns:a16="http://schemas.microsoft.com/office/drawing/2014/main" id="{2E77BE81-F5C4-B77F-26AE-D754BBF96ACA}"/>
              </a:ext>
            </a:extLst>
          </p:cNvPr>
          <p:cNvSpPr>
            <a:spLocks noGrp="1"/>
          </p:cNvSpPr>
          <p:nvPr>
            <p:ph type="body" sz="quarter" idx="38" hasCustomPrompt="1"/>
          </p:nvPr>
        </p:nvSpPr>
        <p:spPr>
          <a:xfrm>
            <a:off x="5410022" y="5852160"/>
            <a:ext cx="1600616"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52232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Title and level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4B3A29-FCE9-B4D8-E498-C9BD3029CDE9}"/>
              </a:ext>
              <a:ext uri="{C183D7F6-B498-43B3-948B-1728B52AA6E4}">
                <adec:decorative xmlns:adec="http://schemas.microsoft.com/office/drawing/2017/decorative" val="1"/>
              </a:ext>
            </a:extLst>
          </p:cNvPr>
          <p:cNvSpPr/>
          <p:nvPr userDrawn="1"/>
        </p:nvSpPr>
        <p:spPr>
          <a:xfrm>
            <a:off x="1" y="-1"/>
            <a:ext cx="5714900" cy="68579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70A1E9CA-4103-40B1-7E8C-A57F19494142}"/>
              </a:ext>
              <a:ext uri="{C183D7F6-B498-43B3-948B-1728B52AA6E4}">
                <adec:decorative xmlns:adec="http://schemas.microsoft.com/office/drawing/2017/decorative" val="1"/>
              </a:ext>
            </a:extLst>
          </p:cNvPr>
          <p:cNvSpPr/>
          <p:nvPr userDrawn="1"/>
        </p:nvSpPr>
        <p:spPr>
          <a:xfrm>
            <a:off x="427028" y="422101"/>
            <a:ext cx="11337946"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0" name="Title 19">
            <a:extLst>
              <a:ext uri="{FF2B5EF4-FFF2-40B4-BE49-F238E27FC236}">
                <a16:creationId xmlns:a16="http://schemas.microsoft.com/office/drawing/2014/main" id="{B8C18CC1-4E57-9E5D-428C-5E9E67D8A9F2}"/>
              </a:ext>
            </a:extLst>
          </p:cNvPr>
          <p:cNvSpPr>
            <a:spLocks noGrp="1"/>
          </p:cNvSpPr>
          <p:nvPr>
            <p:ph type="title" hasCustomPrompt="1"/>
          </p:nvPr>
        </p:nvSpPr>
        <p:spPr>
          <a:xfrm>
            <a:off x="629334" y="650999"/>
            <a:ext cx="4114442" cy="1676400"/>
          </a:xfrm>
        </p:spPr>
        <p:txBody>
          <a:bodyPr anchor="t"/>
          <a:lstStyle>
            <a:lvl1pPr algn="l">
              <a:lnSpc>
                <a:spcPct val="100000"/>
              </a:lnSpc>
              <a:spcAft>
                <a:spcPts val="0"/>
              </a:spcAft>
              <a:defRPr/>
            </a:lvl1pPr>
          </a:lstStyle>
          <a:p>
            <a:r>
              <a:rPr lang="en-US" dirty="0"/>
              <a:t>ADD TITLE HERE</a:t>
            </a:r>
          </a:p>
        </p:txBody>
      </p:sp>
      <p:sp>
        <p:nvSpPr>
          <p:cNvPr id="21" name="Text Placeholder 125">
            <a:extLst>
              <a:ext uri="{FF2B5EF4-FFF2-40B4-BE49-F238E27FC236}">
                <a16:creationId xmlns:a16="http://schemas.microsoft.com/office/drawing/2014/main" id="{7A1EAEB5-81CE-EBF0-A74A-ACB758C4023A}"/>
              </a:ext>
            </a:extLst>
          </p:cNvPr>
          <p:cNvSpPr>
            <a:spLocks noGrp="1"/>
          </p:cNvSpPr>
          <p:nvPr>
            <p:ph type="body" sz="quarter" idx="11" hasCustomPrompt="1"/>
          </p:nvPr>
        </p:nvSpPr>
        <p:spPr>
          <a:xfrm>
            <a:off x="650497" y="2521784"/>
            <a:ext cx="4072116"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4" name="Text Placeholder 125">
            <a:extLst>
              <a:ext uri="{FF2B5EF4-FFF2-40B4-BE49-F238E27FC236}">
                <a16:creationId xmlns:a16="http://schemas.microsoft.com/office/drawing/2014/main" id="{BE28D154-9E48-721D-8D78-AD3AE5AC379B}"/>
              </a:ext>
            </a:extLst>
          </p:cNvPr>
          <p:cNvSpPr>
            <a:spLocks noGrp="1"/>
          </p:cNvSpPr>
          <p:nvPr>
            <p:ph type="body" sz="quarter" idx="17" hasCustomPrompt="1"/>
          </p:nvPr>
        </p:nvSpPr>
        <p:spPr>
          <a:xfrm>
            <a:off x="651926" y="3040798"/>
            <a:ext cx="3614797"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2" name="Text Placeholder 125">
            <a:extLst>
              <a:ext uri="{FF2B5EF4-FFF2-40B4-BE49-F238E27FC236}">
                <a16:creationId xmlns:a16="http://schemas.microsoft.com/office/drawing/2014/main" id="{92FB5D3C-60DA-5F60-77EC-AF08AC003FC5}"/>
              </a:ext>
            </a:extLst>
          </p:cNvPr>
          <p:cNvSpPr>
            <a:spLocks noGrp="1"/>
          </p:cNvSpPr>
          <p:nvPr>
            <p:ph type="body" sz="quarter" idx="26" hasCustomPrompt="1"/>
          </p:nvPr>
        </p:nvSpPr>
        <p:spPr>
          <a:xfrm>
            <a:off x="7090962" y="2116353"/>
            <a:ext cx="1939869"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7" name="Text Placeholder 125">
            <a:extLst>
              <a:ext uri="{FF2B5EF4-FFF2-40B4-BE49-F238E27FC236}">
                <a16:creationId xmlns:a16="http://schemas.microsoft.com/office/drawing/2014/main" id="{77BC5609-22BF-1797-15A9-293214C5F203}"/>
              </a:ext>
            </a:extLst>
          </p:cNvPr>
          <p:cNvSpPr>
            <a:spLocks noGrp="1"/>
          </p:cNvSpPr>
          <p:nvPr>
            <p:ph type="body" sz="quarter" idx="27" hasCustomPrompt="1"/>
          </p:nvPr>
        </p:nvSpPr>
        <p:spPr>
          <a:xfrm>
            <a:off x="7086858" y="2327399"/>
            <a:ext cx="1917480"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6" name="Text Placeholder 125">
            <a:extLst>
              <a:ext uri="{FF2B5EF4-FFF2-40B4-BE49-F238E27FC236}">
                <a16:creationId xmlns:a16="http://schemas.microsoft.com/office/drawing/2014/main" id="{F504E911-79E1-4052-91F7-C48642191224}"/>
              </a:ext>
            </a:extLst>
          </p:cNvPr>
          <p:cNvSpPr>
            <a:spLocks noGrp="1"/>
          </p:cNvSpPr>
          <p:nvPr>
            <p:ph type="body" sz="quarter" idx="24" hasCustomPrompt="1"/>
          </p:nvPr>
        </p:nvSpPr>
        <p:spPr>
          <a:xfrm>
            <a:off x="6431476" y="2916512"/>
            <a:ext cx="1939869"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1" name="Text Placeholder 125">
            <a:extLst>
              <a:ext uri="{FF2B5EF4-FFF2-40B4-BE49-F238E27FC236}">
                <a16:creationId xmlns:a16="http://schemas.microsoft.com/office/drawing/2014/main" id="{7FA6CF63-094C-FEF1-FE0A-D224114FFFB1}"/>
              </a:ext>
            </a:extLst>
          </p:cNvPr>
          <p:cNvSpPr>
            <a:spLocks noGrp="1"/>
          </p:cNvSpPr>
          <p:nvPr>
            <p:ph type="body" sz="quarter" idx="25" hasCustomPrompt="1"/>
          </p:nvPr>
        </p:nvSpPr>
        <p:spPr>
          <a:xfrm>
            <a:off x="6436931" y="3160070"/>
            <a:ext cx="1917480"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3" name="Text Placeholder 125">
            <a:extLst>
              <a:ext uri="{FF2B5EF4-FFF2-40B4-BE49-F238E27FC236}">
                <a16:creationId xmlns:a16="http://schemas.microsoft.com/office/drawing/2014/main" id="{5AE70E18-5556-DFBC-8CD8-0D96082B2257}"/>
              </a:ext>
            </a:extLst>
          </p:cNvPr>
          <p:cNvSpPr>
            <a:spLocks noGrp="1"/>
          </p:cNvSpPr>
          <p:nvPr>
            <p:ph type="body" sz="quarter" idx="22" hasCustomPrompt="1"/>
          </p:nvPr>
        </p:nvSpPr>
        <p:spPr>
          <a:xfrm>
            <a:off x="5788205" y="3765558"/>
            <a:ext cx="1902126" cy="27503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4" name="Text Placeholder 125">
            <a:extLst>
              <a:ext uri="{FF2B5EF4-FFF2-40B4-BE49-F238E27FC236}">
                <a16:creationId xmlns:a16="http://schemas.microsoft.com/office/drawing/2014/main" id="{222FD369-F478-4133-30A6-A16422FBCB18}"/>
              </a:ext>
            </a:extLst>
          </p:cNvPr>
          <p:cNvSpPr>
            <a:spLocks noGrp="1"/>
          </p:cNvSpPr>
          <p:nvPr>
            <p:ph type="body" sz="quarter" idx="23" hasCustomPrompt="1"/>
          </p:nvPr>
        </p:nvSpPr>
        <p:spPr>
          <a:xfrm>
            <a:off x="5788205" y="3995716"/>
            <a:ext cx="1917480"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5" name="Text Placeholder 125">
            <a:extLst>
              <a:ext uri="{FF2B5EF4-FFF2-40B4-BE49-F238E27FC236}">
                <a16:creationId xmlns:a16="http://schemas.microsoft.com/office/drawing/2014/main" id="{6EA7CF27-14B0-372C-159C-89BE2876C314}"/>
              </a:ext>
            </a:extLst>
          </p:cNvPr>
          <p:cNvSpPr>
            <a:spLocks noGrp="1"/>
          </p:cNvSpPr>
          <p:nvPr>
            <p:ph type="body" sz="quarter" idx="20" hasCustomPrompt="1"/>
          </p:nvPr>
        </p:nvSpPr>
        <p:spPr>
          <a:xfrm>
            <a:off x="5146988" y="4582848"/>
            <a:ext cx="1939869"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6" name="Text Placeholder 125">
            <a:extLst>
              <a:ext uri="{FF2B5EF4-FFF2-40B4-BE49-F238E27FC236}">
                <a16:creationId xmlns:a16="http://schemas.microsoft.com/office/drawing/2014/main" id="{32C67C49-4D06-C2A2-A438-FF3F8CE7BF6B}"/>
              </a:ext>
            </a:extLst>
          </p:cNvPr>
          <p:cNvSpPr>
            <a:spLocks noGrp="1"/>
          </p:cNvSpPr>
          <p:nvPr>
            <p:ph type="body" sz="quarter" idx="21" hasCustomPrompt="1"/>
          </p:nvPr>
        </p:nvSpPr>
        <p:spPr>
          <a:xfrm>
            <a:off x="5131635" y="4835584"/>
            <a:ext cx="1917480"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23782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F1FB4-89A1-2C09-F34B-26A588ECFAF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CF5DA9-CB79-0ABD-88B0-DDD057287A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26FB4B-015C-BC0C-9C6E-D4C34CC4D58C}"/>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5" name="Footer Placeholder 4">
            <a:extLst>
              <a:ext uri="{FF2B5EF4-FFF2-40B4-BE49-F238E27FC236}">
                <a16:creationId xmlns:a16="http://schemas.microsoft.com/office/drawing/2014/main" id="{DDD23CFC-A81F-3E1C-4DC1-7ED544E3E5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63A965-33E7-1610-04F4-F2EA7F7C30A7}"/>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27370241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9090233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baseline="0"/>
            </a:lvl1pPr>
          </a:lstStyle>
          <a:p>
            <a:r>
              <a:rPr lang="en-US"/>
              <a:t>Click to edit Master title style</a:t>
            </a:r>
            <a:endParaRPr lang="en-US" dirty="0"/>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3054877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1932390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219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3875357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7204144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346728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4678198" y="-1822586"/>
            <a:ext cx="19900559" cy="11888455"/>
            <a:chOff x="-3508649" y="-1366940"/>
            <a:chExt cx="14925419" cy="8916341"/>
          </a:xfrm>
        </p:grpSpPr>
        <p:sp>
          <p:nvSpPr>
            <p:cNvPr id="10" name="Google Shape;10;p2"/>
            <p:cNvSpPr/>
            <p:nvPr/>
          </p:nvSpPr>
          <p:spPr>
            <a:xfrm rot="-5400000">
              <a:off x="1194571" y="4689886"/>
              <a:ext cx="3037168" cy="2204180"/>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rot="-1758191">
              <a:off x="6593862" y="4140295"/>
              <a:ext cx="4508497" cy="2463427"/>
            </a:xfrm>
            <a:custGeom>
              <a:avLst/>
              <a:gdLst/>
              <a:ahLst/>
              <a:cxnLst/>
              <a:rect l="l" t="t" r="r" b="b"/>
              <a:pathLst>
                <a:path w="72831" h="39796" extrusionOk="0">
                  <a:moveTo>
                    <a:pt x="51355" y="1"/>
                  </a:moveTo>
                  <a:cubicBezTo>
                    <a:pt x="48560" y="1"/>
                    <a:pt x="45745" y="363"/>
                    <a:pt x="43017" y="959"/>
                  </a:cubicBezTo>
                  <a:cubicBezTo>
                    <a:pt x="36773" y="2325"/>
                    <a:pt x="30653" y="4905"/>
                    <a:pt x="24300" y="4905"/>
                  </a:cubicBezTo>
                  <a:cubicBezTo>
                    <a:pt x="23845" y="4905"/>
                    <a:pt x="23389" y="4892"/>
                    <a:pt x="22932" y="4864"/>
                  </a:cubicBezTo>
                  <a:cubicBezTo>
                    <a:pt x="19047" y="4635"/>
                    <a:pt x="14989" y="3395"/>
                    <a:pt x="11190" y="3395"/>
                  </a:cubicBezTo>
                  <a:cubicBezTo>
                    <a:pt x="9260" y="3395"/>
                    <a:pt x="7396" y="3715"/>
                    <a:pt x="5656" y="4650"/>
                  </a:cubicBezTo>
                  <a:cubicBezTo>
                    <a:pt x="1965" y="6626"/>
                    <a:pt x="0" y="11341"/>
                    <a:pt x="1191" y="15342"/>
                  </a:cubicBezTo>
                  <a:cubicBezTo>
                    <a:pt x="2000" y="18056"/>
                    <a:pt x="3989" y="20211"/>
                    <a:pt x="5513" y="22592"/>
                  </a:cubicBezTo>
                  <a:cubicBezTo>
                    <a:pt x="8180" y="26748"/>
                    <a:pt x="7918" y="32296"/>
                    <a:pt x="11192" y="35880"/>
                  </a:cubicBezTo>
                  <a:cubicBezTo>
                    <a:pt x="13364" y="38261"/>
                    <a:pt x="16634" y="39795"/>
                    <a:pt x="19842" y="39795"/>
                  </a:cubicBezTo>
                  <a:cubicBezTo>
                    <a:pt x="21767" y="39795"/>
                    <a:pt x="23671" y="39242"/>
                    <a:pt x="25301" y="37987"/>
                  </a:cubicBezTo>
                  <a:cubicBezTo>
                    <a:pt x="30182" y="34225"/>
                    <a:pt x="30944" y="26355"/>
                    <a:pt x="36409" y="23497"/>
                  </a:cubicBezTo>
                  <a:cubicBezTo>
                    <a:pt x="37782" y="22777"/>
                    <a:pt x="39260" y="22481"/>
                    <a:pt x="40776" y="22481"/>
                  </a:cubicBezTo>
                  <a:cubicBezTo>
                    <a:pt x="43742" y="22481"/>
                    <a:pt x="46851" y="23614"/>
                    <a:pt x="49602" y="24914"/>
                  </a:cubicBezTo>
                  <a:cubicBezTo>
                    <a:pt x="53250" y="26644"/>
                    <a:pt x="57074" y="28688"/>
                    <a:pt x="61033" y="28688"/>
                  </a:cubicBezTo>
                  <a:cubicBezTo>
                    <a:pt x="61570" y="28688"/>
                    <a:pt x="62109" y="28650"/>
                    <a:pt x="62651" y="28569"/>
                  </a:cubicBezTo>
                  <a:cubicBezTo>
                    <a:pt x="68663" y="27676"/>
                    <a:pt x="72831" y="21104"/>
                    <a:pt x="72104" y="15068"/>
                  </a:cubicBezTo>
                  <a:cubicBezTo>
                    <a:pt x="71366" y="9031"/>
                    <a:pt x="66616" y="3983"/>
                    <a:pt x="60972" y="1721"/>
                  </a:cubicBezTo>
                  <a:cubicBezTo>
                    <a:pt x="57913" y="504"/>
                    <a:pt x="54648" y="1"/>
                    <a:pt x="5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rot="9907924">
              <a:off x="-3133859" y="3163708"/>
              <a:ext cx="4652256" cy="3528320"/>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rot="-2407657">
              <a:off x="-558811" y="-647633"/>
              <a:ext cx="3037219" cy="220421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4" name="Google Shape;14;p2"/>
            <p:cNvGrpSpPr/>
            <p:nvPr/>
          </p:nvGrpSpPr>
          <p:grpSpPr>
            <a:xfrm rot="-2365545">
              <a:off x="6421168" y="4217542"/>
              <a:ext cx="669716" cy="772519"/>
              <a:chOff x="2963892" y="6575936"/>
              <a:chExt cx="378131" cy="436191"/>
            </a:xfrm>
          </p:grpSpPr>
          <p:sp>
            <p:nvSpPr>
              <p:cNvPr id="15" name="Google Shape;15;p2"/>
              <p:cNvSpPr/>
              <p:nvPr/>
            </p:nvSpPr>
            <p:spPr>
              <a:xfrm rot="5621274">
                <a:off x="2963295" y="6785233"/>
                <a:ext cx="228004" cy="212584"/>
              </a:xfrm>
              <a:custGeom>
                <a:avLst/>
                <a:gdLst/>
                <a:ahLst/>
                <a:cxnLst/>
                <a:rect l="l" t="t" r="r" b="b"/>
                <a:pathLst>
                  <a:path w="12324" h="11489" extrusionOk="0">
                    <a:moveTo>
                      <a:pt x="6216" y="0"/>
                    </a:moveTo>
                    <a:cubicBezTo>
                      <a:pt x="5168" y="0"/>
                      <a:pt x="4121" y="574"/>
                      <a:pt x="3048" y="1881"/>
                    </a:cubicBezTo>
                    <a:cubicBezTo>
                      <a:pt x="1774" y="3429"/>
                      <a:pt x="0" y="4881"/>
                      <a:pt x="1155" y="7072"/>
                    </a:cubicBezTo>
                    <a:cubicBezTo>
                      <a:pt x="1905" y="8489"/>
                      <a:pt x="4453" y="11025"/>
                      <a:pt x="5989" y="11406"/>
                    </a:cubicBezTo>
                    <a:cubicBezTo>
                      <a:pt x="6217" y="11463"/>
                      <a:pt x="6430" y="11489"/>
                      <a:pt x="6630" y="11489"/>
                    </a:cubicBezTo>
                    <a:cubicBezTo>
                      <a:pt x="8445" y="11489"/>
                      <a:pt x="9164" y="9312"/>
                      <a:pt x="9882" y="7917"/>
                    </a:cubicBezTo>
                    <a:cubicBezTo>
                      <a:pt x="10513" y="6691"/>
                      <a:pt x="12323" y="3595"/>
                      <a:pt x="10323" y="2512"/>
                    </a:cubicBezTo>
                    <a:cubicBezTo>
                      <a:pt x="8916" y="951"/>
                      <a:pt x="7565" y="0"/>
                      <a:pt x="6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rot="5621274">
                <a:off x="3240340" y="6749295"/>
                <a:ext cx="99368" cy="97808"/>
              </a:xfrm>
              <a:custGeom>
                <a:avLst/>
                <a:gdLst/>
                <a:ahLst/>
                <a:cxnLst/>
                <a:rect l="l" t="t" r="r" b="b"/>
                <a:pathLst>
                  <a:path w="5371" h="5286" extrusionOk="0">
                    <a:moveTo>
                      <a:pt x="1727" y="0"/>
                    </a:moveTo>
                    <a:cubicBezTo>
                      <a:pt x="1690" y="0"/>
                      <a:pt x="1654" y="2"/>
                      <a:pt x="1620" y="5"/>
                    </a:cubicBezTo>
                    <a:cubicBezTo>
                      <a:pt x="489" y="112"/>
                      <a:pt x="524" y="1374"/>
                      <a:pt x="417" y="2208"/>
                    </a:cubicBezTo>
                    <a:cubicBezTo>
                      <a:pt x="322" y="2863"/>
                      <a:pt x="1" y="4553"/>
                      <a:pt x="1072" y="4720"/>
                    </a:cubicBezTo>
                    <a:cubicBezTo>
                      <a:pt x="1724" y="5076"/>
                      <a:pt x="2311" y="5286"/>
                      <a:pt x="2819" y="5286"/>
                    </a:cubicBezTo>
                    <a:cubicBezTo>
                      <a:pt x="3535" y="5286"/>
                      <a:pt x="4096" y="4868"/>
                      <a:pt x="4465" y="3851"/>
                    </a:cubicBezTo>
                    <a:cubicBezTo>
                      <a:pt x="4787" y="2946"/>
                      <a:pt x="5370" y="2005"/>
                      <a:pt x="4489" y="1196"/>
                    </a:cubicBezTo>
                    <a:cubicBezTo>
                      <a:pt x="3955" y="696"/>
                      <a:pt x="2509" y="0"/>
                      <a:pt x="17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rot="5621274">
                <a:off x="3013868" y="6580156"/>
                <a:ext cx="107730" cy="105876"/>
              </a:xfrm>
              <a:custGeom>
                <a:avLst/>
                <a:gdLst/>
                <a:ahLst/>
                <a:cxnLst/>
                <a:rect l="l" t="t" r="r" b="b"/>
                <a:pathLst>
                  <a:path w="5823" h="5722" extrusionOk="0">
                    <a:moveTo>
                      <a:pt x="1887" y="1"/>
                    </a:moveTo>
                    <a:cubicBezTo>
                      <a:pt x="1844" y="1"/>
                      <a:pt x="1802" y="3"/>
                      <a:pt x="1762" y="7"/>
                    </a:cubicBezTo>
                    <a:cubicBezTo>
                      <a:pt x="548" y="114"/>
                      <a:pt x="584" y="1495"/>
                      <a:pt x="465" y="2388"/>
                    </a:cubicBezTo>
                    <a:cubicBezTo>
                      <a:pt x="358" y="3102"/>
                      <a:pt x="0" y="4924"/>
                      <a:pt x="1167" y="5115"/>
                    </a:cubicBezTo>
                    <a:cubicBezTo>
                      <a:pt x="1873" y="5495"/>
                      <a:pt x="2508" y="5721"/>
                      <a:pt x="3058" y="5721"/>
                    </a:cubicBezTo>
                    <a:cubicBezTo>
                      <a:pt x="3834" y="5721"/>
                      <a:pt x="4442" y="5270"/>
                      <a:pt x="4846" y="4162"/>
                    </a:cubicBezTo>
                    <a:cubicBezTo>
                      <a:pt x="5203" y="3186"/>
                      <a:pt x="5822" y="2162"/>
                      <a:pt x="4882" y="1293"/>
                    </a:cubicBezTo>
                    <a:cubicBezTo>
                      <a:pt x="4293" y="760"/>
                      <a:pt x="2743" y="1"/>
                      <a:pt x="1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 name="Google Shape;18;p2"/>
            <p:cNvSpPr/>
            <p:nvPr/>
          </p:nvSpPr>
          <p:spPr>
            <a:xfrm rot="172230" flipH="1">
              <a:off x="5242781" y="-662942"/>
              <a:ext cx="5202343" cy="3729631"/>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302924" y="-549775"/>
              <a:ext cx="2769161" cy="2325678"/>
            </a:xfrm>
            <a:custGeom>
              <a:avLst/>
              <a:gdLst/>
              <a:ahLst/>
              <a:cxnLst/>
              <a:rect l="l" t="t" r="r" b="b"/>
              <a:pathLst>
                <a:path w="58139" h="48828" fill="none" extrusionOk="0">
                  <a:moveTo>
                    <a:pt x="3263" y="5298"/>
                  </a:moveTo>
                  <a:cubicBezTo>
                    <a:pt x="3465" y="4953"/>
                    <a:pt x="3691" y="4620"/>
                    <a:pt x="3929" y="4286"/>
                  </a:cubicBezTo>
                  <a:cubicBezTo>
                    <a:pt x="5739" y="1774"/>
                    <a:pt x="8906" y="0"/>
                    <a:pt x="11930" y="703"/>
                  </a:cubicBezTo>
                  <a:cubicBezTo>
                    <a:pt x="14740" y="1345"/>
                    <a:pt x="16669" y="3846"/>
                    <a:pt x="18943" y="5632"/>
                  </a:cubicBezTo>
                  <a:cubicBezTo>
                    <a:pt x="22598" y="8430"/>
                    <a:pt x="27313" y="9466"/>
                    <a:pt x="31802" y="8453"/>
                  </a:cubicBezTo>
                  <a:cubicBezTo>
                    <a:pt x="34802" y="7751"/>
                    <a:pt x="37541" y="6156"/>
                    <a:pt x="40553" y="5596"/>
                  </a:cubicBezTo>
                  <a:cubicBezTo>
                    <a:pt x="46566" y="4465"/>
                    <a:pt x="52793" y="8120"/>
                    <a:pt x="55293" y="13573"/>
                  </a:cubicBezTo>
                  <a:cubicBezTo>
                    <a:pt x="58139" y="19788"/>
                    <a:pt x="56531" y="27134"/>
                    <a:pt x="52757" y="32599"/>
                  </a:cubicBezTo>
                  <a:cubicBezTo>
                    <a:pt x="50947" y="35219"/>
                    <a:pt x="48518" y="37600"/>
                    <a:pt x="45447" y="38457"/>
                  </a:cubicBezTo>
                  <a:cubicBezTo>
                    <a:pt x="43113" y="39124"/>
                    <a:pt x="40613" y="38862"/>
                    <a:pt x="38196" y="39195"/>
                  </a:cubicBezTo>
                  <a:cubicBezTo>
                    <a:pt x="35541" y="39564"/>
                    <a:pt x="33028" y="40672"/>
                    <a:pt x="30957" y="42374"/>
                  </a:cubicBezTo>
                  <a:cubicBezTo>
                    <a:pt x="29599" y="43494"/>
                    <a:pt x="28456" y="44851"/>
                    <a:pt x="27039" y="45875"/>
                  </a:cubicBezTo>
                  <a:cubicBezTo>
                    <a:pt x="22932" y="48827"/>
                    <a:pt x="16681" y="48280"/>
                    <a:pt x="13157" y="44648"/>
                  </a:cubicBezTo>
                  <a:cubicBezTo>
                    <a:pt x="10275" y="41672"/>
                    <a:pt x="9371" y="37374"/>
                    <a:pt x="8275" y="33373"/>
                  </a:cubicBezTo>
                  <a:cubicBezTo>
                    <a:pt x="6918" y="28420"/>
                    <a:pt x="3144" y="25134"/>
                    <a:pt x="1608" y="20479"/>
                  </a:cubicBezTo>
                  <a:cubicBezTo>
                    <a:pt x="0" y="15657"/>
                    <a:pt x="584" y="9704"/>
                    <a:pt x="3263" y="5298"/>
                  </a:cubicBezTo>
                  <a:close/>
                </a:path>
              </a:pathLst>
            </a:custGeom>
            <a:noFill/>
            <a:ln w="19050" cap="flat" cmpd="sng">
              <a:solidFill>
                <a:schemeClr val="dk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6728975" y="-198969"/>
              <a:ext cx="2560596" cy="1752293"/>
            </a:xfrm>
            <a:custGeom>
              <a:avLst/>
              <a:gdLst/>
              <a:ahLst/>
              <a:cxnLst/>
              <a:rect l="l" t="t" r="r" b="b"/>
              <a:pathLst>
                <a:path w="90753" h="62105" extrusionOk="0">
                  <a:moveTo>
                    <a:pt x="90753" y="61361"/>
                  </a:moveTo>
                  <a:cubicBezTo>
                    <a:pt x="79308" y="65171"/>
                    <a:pt x="63796" y="53320"/>
                    <a:pt x="60330" y="41766"/>
                  </a:cubicBezTo>
                  <a:cubicBezTo>
                    <a:pt x="57675" y="32916"/>
                    <a:pt x="61702" y="21453"/>
                    <a:pt x="55689" y="14437"/>
                  </a:cubicBezTo>
                  <a:cubicBezTo>
                    <a:pt x="50665" y="8574"/>
                    <a:pt x="41173" y="8733"/>
                    <a:pt x="33517" y="7734"/>
                  </a:cubicBezTo>
                  <a:cubicBezTo>
                    <a:pt x="22147" y="6251"/>
                    <a:pt x="10736" y="4025"/>
                    <a:pt x="0" y="0"/>
                  </a:cubicBezTo>
                </a:path>
              </a:pathLst>
            </a:custGeom>
            <a:noFill/>
            <a:ln w="19050" cap="flat" cmpd="sng">
              <a:solidFill>
                <a:schemeClr val="dk2"/>
              </a:solidFill>
              <a:prstDash val="solid"/>
              <a:round/>
              <a:headEnd type="none" w="med" len="med"/>
              <a:tailEnd type="none" w="med" len="med"/>
            </a:ln>
          </p:spPr>
        </p:sp>
        <p:sp>
          <p:nvSpPr>
            <p:cNvPr id="21" name="Google Shape;21;p2"/>
            <p:cNvSpPr/>
            <p:nvPr/>
          </p:nvSpPr>
          <p:spPr>
            <a:xfrm rot="-2700000">
              <a:off x="-1130977" y="4115474"/>
              <a:ext cx="2779025" cy="1337926"/>
            </a:xfrm>
            <a:custGeom>
              <a:avLst/>
              <a:gdLst/>
              <a:ahLst/>
              <a:cxnLst/>
              <a:rect l="l" t="t" r="r" b="b"/>
              <a:pathLst>
                <a:path w="211184" h="83243" extrusionOk="0">
                  <a:moveTo>
                    <a:pt x="0" y="7154"/>
                  </a:moveTo>
                  <a:cubicBezTo>
                    <a:pt x="23413" y="-8457"/>
                    <a:pt x="65158" y="3583"/>
                    <a:pt x="82316" y="25888"/>
                  </a:cubicBezTo>
                  <a:cubicBezTo>
                    <a:pt x="86706" y="31595"/>
                    <a:pt x="86489" y="42595"/>
                    <a:pt x="81181" y="47460"/>
                  </a:cubicBezTo>
                  <a:cubicBezTo>
                    <a:pt x="75880" y="52319"/>
                    <a:pt x="62280" y="54136"/>
                    <a:pt x="59608" y="47460"/>
                  </a:cubicBezTo>
                  <a:cubicBezTo>
                    <a:pt x="53490" y="32176"/>
                    <a:pt x="94522" y="39619"/>
                    <a:pt x="108998" y="47460"/>
                  </a:cubicBezTo>
                  <a:cubicBezTo>
                    <a:pt x="128069" y="57790"/>
                    <a:pt x="145077" y="72749"/>
                    <a:pt x="165768" y="79251"/>
                  </a:cubicBezTo>
                  <a:cubicBezTo>
                    <a:pt x="180228" y="83795"/>
                    <a:pt x="196257" y="84156"/>
                    <a:pt x="211184" y="81522"/>
                  </a:cubicBezTo>
                </a:path>
              </a:pathLst>
            </a:custGeom>
            <a:noFill/>
            <a:ln w="19050" cap="flat" cmpd="sng">
              <a:solidFill>
                <a:schemeClr val="dk2"/>
              </a:solidFill>
              <a:prstDash val="solid"/>
              <a:round/>
              <a:headEnd type="none" w="med" len="med"/>
              <a:tailEnd type="none" w="med" len="med"/>
            </a:ln>
          </p:spPr>
        </p:sp>
        <p:grpSp>
          <p:nvGrpSpPr>
            <p:cNvPr id="22" name="Google Shape;22;p2"/>
            <p:cNvGrpSpPr/>
            <p:nvPr/>
          </p:nvGrpSpPr>
          <p:grpSpPr>
            <a:xfrm>
              <a:off x="7389699" y="4273399"/>
              <a:ext cx="1498599" cy="1022076"/>
              <a:chOff x="7331424" y="4350049"/>
              <a:chExt cx="1498599" cy="1022076"/>
            </a:xfrm>
          </p:grpSpPr>
          <p:sp>
            <p:nvSpPr>
              <p:cNvPr id="23" name="Google Shape;23;p2"/>
              <p:cNvSpPr/>
              <p:nvPr/>
            </p:nvSpPr>
            <p:spPr>
              <a:xfrm>
                <a:off x="7331424" y="4350049"/>
                <a:ext cx="1498599" cy="1022076"/>
              </a:xfrm>
              <a:custGeom>
                <a:avLst/>
                <a:gdLst/>
                <a:ahLst/>
                <a:cxnLst/>
                <a:rect l="l" t="t" r="r" b="b"/>
                <a:pathLst>
                  <a:path w="40185" h="27407" extrusionOk="0">
                    <a:moveTo>
                      <a:pt x="19819" y="0"/>
                    </a:moveTo>
                    <a:cubicBezTo>
                      <a:pt x="16749" y="0"/>
                      <a:pt x="13511" y="254"/>
                      <a:pt x="10478" y="1236"/>
                    </a:cubicBezTo>
                    <a:cubicBezTo>
                      <a:pt x="5811" y="2760"/>
                      <a:pt x="2263" y="5975"/>
                      <a:pt x="989" y="9845"/>
                    </a:cubicBezTo>
                    <a:cubicBezTo>
                      <a:pt x="310" y="11904"/>
                      <a:pt x="263" y="14083"/>
                      <a:pt x="215" y="16191"/>
                    </a:cubicBezTo>
                    <a:lnTo>
                      <a:pt x="1" y="27394"/>
                    </a:lnTo>
                    <a:lnTo>
                      <a:pt x="727" y="27406"/>
                    </a:lnTo>
                    <a:lnTo>
                      <a:pt x="929" y="16203"/>
                    </a:lnTo>
                    <a:cubicBezTo>
                      <a:pt x="977" y="14155"/>
                      <a:pt x="1013" y="12035"/>
                      <a:pt x="1668" y="10071"/>
                    </a:cubicBezTo>
                    <a:cubicBezTo>
                      <a:pt x="2858" y="6428"/>
                      <a:pt x="6240" y="3380"/>
                      <a:pt x="10692" y="1927"/>
                    </a:cubicBezTo>
                    <a:cubicBezTo>
                      <a:pt x="13646" y="962"/>
                      <a:pt x="16816" y="719"/>
                      <a:pt x="19830" y="719"/>
                    </a:cubicBezTo>
                    <a:cubicBezTo>
                      <a:pt x="21057" y="719"/>
                      <a:pt x="22258" y="760"/>
                      <a:pt x="23408" y="808"/>
                    </a:cubicBezTo>
                    <a:cubicBezTo>
                      <a:pt x="25706" y="915"/>
                      <a:pt x="27909" y="1105"/>
                      <a:pt x="29576" y="2344"/>
                    </a:cubicBezTo>
                    <a:cubicBezTo>
                      <a:pt x="32314" y="4380"/>
                      <a:pt x="33731" y="7618"/>
                      <a:pt x="35088" y="10761"/>
                    </a:cubicBezTo>
                    <a:cubicBezTo>
                      <a:pt x="35362" y="11392"/>
                      <a:pt x="35648" y="12059"/>
                      <a:pt x="35934" y="12678"/>
                    </a:cubicBezTo>
                    <a:cubicBezTo>
                      <a:pt x="37732" y="16572"/>
                      <a:pt x="38625" y="20858"/>
                      <a:pt x="39482" y="24989"/>
                    </a:cubicBezTo>
                    <a:lnTo>
                      <a:pt x="40184" y="24846"/>
                    </a:lnTo>
                    <a:cubicBezTo>
                      <a:pt x="39315" y="20667"/>
                      <a:pt x="38422" y="16345"/>
                      <a:pt x="36589" y="12381"/>
                    </a:cubicBezTo>
                    <a:cubicBezTo>
                      <a:pt x="36303" y="11762"/>
                      <a:pt x="36029" y="11107"/>
                      <a:pt x="35755" y="10476"/>
                    </a:cubicBezTo>
                    <a:cubicBezTo>
                      <a:pt x="34350" y="7249"/>
                      <a:pt x="32910" y="3915"/>
                      <a:pt x="30016" y="1760"/>
                    </a:cubicBezTo>
                    <a:cubicBezTo>
                      <a:pt x="28183" y="403"/>
                      <a:pt x="25766" y="189"/>
                      <a:pt x="23444" y="93"/>
                    </a:cubicBezTo>
                    <a:cubicBezTo>
                      <a:pt x="22280" y="42"/>
                      <a:pt x="21063" y="0"/>
                      <a:pt x="19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7414472" y="4440332"/>
                <a:ext cx="1301434" cy="904269"/>
              </a:xfrm>
              <a:custGeom>
                <a:avLst/>
                <a:gdLst/>
                <a:ahLst/>
                <a:cxnLst/>
                <a:rect l="l" t="t" r="r" b="b"/>
                <a:pathLst>
                  <a:path w="34898" h="24248" extrusionOk="0">
                    <a:moveTo>
                      <a:pt x="18191" y="0"/>
                    </a:moveTo>
                    <a:cubicBezTo>
                      <a:pt x="17746" y="0"/>
                      <a:pt x="17323" y="16"/>
                      <a:pt x="16931" y="42"/>
                    </a:cubicBezTo>
                    <a:cubicBezTo>
                      <a:pt x="13835" y="244"/>
                      <a:pt x="10871" y="1137"/>
                      <a:pt x="8132" y="2066"/>
                    </a:cubicBezTo>
                    <a:cubicBezTo>
                      <a:pt x="6275" y="2697"/>
                      <a:pt x="4346" y="3435"/>
                      <a:pt x="3036" y="4923"/>
                    </a:cubicBezTo>
                    <a:cubicBezTo>
                      <a:pt x="1560" y="6590"/>
                      <a:pt x="1131" y="8864"/>
                      <a:pt x="845" y="10865"/>
                    </a:cubicBezTo>
                    <a:cubicBezTo>
                      <a:pt x="203" y="15246"/>
                      <a:pt x="0" y="19675"/>
                      <a:pt x="203" y="24104"/>
                    </a:cubicBezTo>
                    <a:cubicBezTo>
                      <a:pt x="203" y="24152"/>
                      <a:pt x="214" y="24199"/>
                      <a:pt x="203" y="24247"/>
                    </a:cubicBezTo>
                    <a:lnTo>
                      <a:pt x="929" y="24211"/>
                    </a:lnTo>
                    <a:lnTo>
                      <a:pt x="929" y="24080"/>
                    </a:lnTo>
                    <a:cubicBezTo>
                      <a:pt x="714" y="19699"/>
                      <a:pt x="929" y="15306"/>
                      <a:pt x="1548" y="10960"/>
                    </a:cubicBezTo>
                    <a:cubicBezTo>
                      <a:pt x="1822" y="9067"/>
                      <a:pt x="2238" y="6924"/>
                      <a:pt x="3572" y="5400"/>
                    </a:cubicBezTo>
                    <a:cubicBezTo>
                      <a:pt x="4775" y="4042"/>
                      <a:pt x="6596" y="3340"/>
                      <a:pt x="8358" y="2744"/>
                    </a:cubicBezTo>
                    <a:cubicBezTo>
                      <a:pt x="11049" y="1840"/>
                      <a:pt x="13966" y="959"/>
                      <a:pt x="16990" y="768"/>
                    </a:cubicBezTo>
                    <a:cubicBezTo>
                      <a:pt x="17378" y="741"/>
                      <a:pt x="17795" y="725"/>
                      <a:pt x="18237" y="725"/>
                    </a:cubicBezTo>
                    <a:cubicBezTo>
                      <a:pt x="20359" y="725"/>
                      <a:pt x="23023" y="1105"/>
                      <a:pt x="25408" y="2554"/>
                    </a:cubicBezTo>
                    <a:cubicBezTo>
                      <a:pt x="27730" y="3971"/>
                      <a:pt x="29670" y="6340"/>
                      <a:pt x="31171" y="9579"/>
                    </a:cubicBezTo>
                    <a:cubicBezTo>
                      <a:pt x="33242" y="14067"/>
                      <a:pt x="34159" y="16710"/>
                      <a:pt x="33588" y="21437"/>
                    </a:cubicBezTo>
                    <a:lnTo>
                      <a:pt x="34302" y="21521"/>
                    </a:lnTo>
                    <a:cubicBezTo>
                      <a:pt x="34897" y="16615"/>
                      <a:pt x="33957" y="13901"/>
                      <a:pt x="31814" y="9281"/>
                    </a:cubicBezTo>
                    <a:cubicBezTo>
                      <a:pt x="30266" y="5900"/>
                      <a:pt x="28230" y="3435"/>
                      <a:pt x="25777" y="1947"/>
                    </a:cubicBezTo>
                    <a:cubicBezTo>
                      <a:pt x="23246" y="398"/>
                      <a:pt x="20426" y="0"/>
                      <a:pt x="1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7489949" y="4520471"/>
                <a:ext cx="1099830" cy="809023"/>
              </a:xfrm>
              <a:custGeom>
                <a:avLst/>
                <a:gdLst/>
                <a:ahLst/>
                <a:cxnLst/>
                <a:rect l="l" t="t" r="r" b="b"/>
                <a:pathLst>
                  <a:path w="29492" h="21694" extrusionOk="0">
                    <a:moveTo>
                      <a:pt x="14431" y="0"/>
                    </a:moveTo>
                    <a:cubicBezTo>
                      <a:pt x="9763" y="24"/>
                      <a:pt x="5084" y="2965"/>
                      <a:pt x="2548" y="7501"/>
                    </a:cubicBezTo>
                    <a:cubicBezTo>
                      <a:pt x="798" y="10609"/>
                      <a:pt x="0" y="14442"/>
                      <a:pt x="191" y="18514"/>
                    </a:cubicBezTo>
                    <a:cubicBezTo>
                      <a:pt x="238" y="19586"/>
                      <a:pt x="357" y="20646"/>
                      <a:pt x="536" y="21693"/>
                    </a:cubicBezTo>
                    <a:lnTo>
                      <a:pt x="1238" y="21574"/>
                    </a:lnTo>
                    <a:cubicBezTo>
                      <a:pt x="381" y="16490"/>
                      <a:pt x="1060" y="11621"/>
                      <a:pt x="3167" y="7870"/>
                    </a:cubicBezTo>
                    <a:cubicBezTo>
                      <a:pt x="5584" y="3548"/>
                      <a:pt x="10013" y="738"/>
                      <a:pt x="14431" y="726"/>
                    </a:cubicBezTo>
                    <a:cubicBezTo>
                      <a:pt x="14451" y="726"/>
                      <a:pt x="14472" y="726"/>
                      <a:pt x="14493" y="726"/>
                    </a:cubicBezTo>
                    <a:cubicBezTo>
                      <a:pt x="16591" y="726"/>
                      <a:pt x="18651" y="1321"/>
                      <a:pt x="20431" y="2429"/>
                    </a:cubicBezTo>
                    <a:cubicBezTo>
                      <a:pt x="21598" y="3179"/>
                      <a:pt x="22646" y="4096"/>
                      <a:pt x="23551" y="5156"/>
                    </a:cubicBezTo>
                    <a:cubicBezTo>
                      <a:pt x="27027" y="9120"/>
                      <a:pt x="28766" y="14311"/>
                      <a:pt x="28385" y="19574"/>
                    </a:cubicBezTo>
                    <a:lnTo>
                      <a:pt x="29099" y="19622"/>
                    </a:lnTo>
                    <a:cubicBezTo>
                      <a:pt x="29492" y="14169"/>
                      <a:pt x="27694" y="8787"/>
                      <a:pt x="24098" y="4679"/>
                    </a:cubicBezTo>
                    <a:cubicBezTo>
                      <a:pt x="23146" y="3572"/>
                      <a:pt x="22051" y="2608"/>
                      <a:pt x="20824" y="1822"/>
                    </a:cubicBezTo>
                    <a:cubicBezTo>
                      <a:pt x="18907" y="631"/>
                      <a:pt x="16693" y="0"/>
                      <a:pt x="14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7582281" y="4662253"/>
                <a:ext cx="913368" cy="646801"/>
              </a:xfrm>
              <a:custGeom>
                <a:avLst/>
                <a:gdLst/>
                <a:ahLst/>
                <a:cxnLst/>
                <a:rect l="l" t="t" r="r" b="b"/>
                <a:pathLst>
                  <a:path w="24492" h="17344" extrusionOk="0">
                    <a:moveTo>
                      <a:pt x="14448" y="0"/>
                    </a:moveTo>
                    <a:cubicBezTo>
                      <a:pt x="12606" y="0"/>
                      <a:pt x="10536" y="456"/>
                      <a:pt x="8252" y="1365"/>
                    </a:cubicBezTo>
                    <a:cubicBezTo>
                      <a:pt x="6537" y="2056"/>
                      <a:pt x="4073" y="3187"/>
                      <a:pt x="2453" y="5211"/>
                    </a:cubicBezTo>
                    <a:cubicBezTo>
                      <a:pt x="1227" y="6723"/>
                      <a:pt x="477" y="8688"/>
                      <a:pt x="191" y="11069"/>
                    </a:cubicBezTo>
                    <a:cubicBezTo>
                      <a:pt x="36" y="12510"/>
                      <a:pt x="1" y="13950"/>
                      <a:pt x="96" y="15391"/>
                    </a:cubicBezTo>
                    <a:cubicBezTo>
                      <a:pt x="120" y="16046"/>
                      <a:pt x="167" y="16701"/>
                      <a:pt x="215" y="17344"/>
                    </a:cubicBezTo>
                    <a:lnTo>
                      <a:pt x="691" y="17308"/>
                    </a:lnTo>
                    <a:cubicBezTo>
                      <a:pt x="560" y="15284"/>
                      <a:pt x="417" y="13176"/>
                      <a:pt x="667" y="11129"/>
                    </a:cubicBezTo>
                    <a:cubicBezTo>
                      <a:pt x="941" y="8843"/>
                      <a:pt x="1668" y="6949"/>
                      <a:pt x="2834" y="5509"/>
                    </a:cubicBezTo>
                    <a:cubicBezTo>
                      <a:pt x="4382" y="3580"/>
                      <a:pt x="6763" y="2473"/>
                      <a:pt x="8430" y="1818"/>
                    </a:cubicBezTo>
                    <a:cubicBezTo>
                      <a:pt x="10655" y="930"/>
                      <a:pt x="12663" y="485"/>
                      <a:pt x="14441" y="485"/>
                    </a:cubicBezTo>
                    <a:cubicBezTo>
                      <a:pt x="15785" y="485"/>
                      <a:pt x="16998" y="739"/>
                      <a:pt x="18074" y="1246"/>
                    </a:cubicBezTo>
                    <a:cubicBezTo>
                      <a:pt x="20289" y="2282"/>
                      <a:pt x="22075" y="4544"/>
                      <a:pt x="22980" y="7450"/>
                    </a:cubicBezTo>
                    <a:cubicBezTo>
                      <a:pt x="23801" y="10093"/>
                      <a:pt x="23885" y="12915"/>
                      <a:pt x="23956" y="15653"/>
                    </a:cubicBezTo>
                    <a:cubicBezTo>
                      <a:pt x="23956" y="15724"/>
                      <a:pt x="23992" y="15796"/>
                      <a:pt x="24051" y="15855"/>
                    </a:cubicBezTo>
                    <a:cubicBezTo>
                      <a:pt x="24027" y="15820"/>
                      <a:pt x="24016" y="15784"/>
                      <a:pt x="24016" y="15748"/>
                    </a:cubicBezTo>
                    <a:lnTo>
                      <a:pt x="24492" y="15724"/>
                    </a:lnTo>
                    <a:cubicBezTo>
                      <a:pt x="24492" y="15665"/>
                      <a:pt x="24468" y="15605"/>
                      <a:pt x="24432" y="15558"/>
                    </a:cubicBezTo>
                    <a:cubicBezTo>
                      <a:pt x="24361" y="12819"/>
                      <a:pt x="24278" y="9986"/>
                      <a:pt x="23444" y="7307"/>
                    </a:cubicBezTo>
                    <a:cubicBezTo>
                      <a:pt x="22492" y="4271"/>
                      <a:pt x="20610" y="1901"/>
                      <a:pt x="18277" y="806"/>
                    </a:cubicBezTo>
                    <a:cubicBezTo>
                      <a:pt x="17140" y="268"/>
                      <a:pt x="15861" y="0"/>
                      <a:pt x="14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7639561" y="4785725"/>
                <a:ext cx="804138" cy="498899"/>
              </a:xfrm>
              <a:custGeom>
                <a:avLst/>
                <a:gdLst/>
                <a:ahLst/>
                <a:cxnLst/>
                <a:rect l="l" t="t" r="r" b="b"/>
                <a:pathLst>
                  <a:path w="21563" h="13378" extrusionOk="0">
                    <a:moveTo>
                      <a:pt x="13318" y="1"/>
                    </a:moveTo>
                    <a:cubicBezTo>
                      <a:pt x="12595" y="1"/>
                      <a:pt x="11900" y="42"/>
                      <a:pt x="11276" y="79"/>
                    </a:cubicBezTo>
                    <a:cubicBezTo>
                      <a:pt x="9657" y="174"/>
                      <a:pt x="7978" y="269"/>
                      <a:pt x="6359" y="686"/>
                    </a:cubicBezTo>
                    <a:cubicBezTo>
                      <a:pt x="4537" y="1162"/>
                      <a:pt x="3037" y="2019"/>
                      <a:pt x="2025" y="3162"/>
                    </a:cubicBezTo>
                    <a:cubicBezTo>
                      <a:pt x="655" y="4710"/>
                      <a:pt x="215" y="6698"/>
                      <a:pt x="84" y="8103"/>
                    </a:cubicBezTo>
                    <a:cubicBezTo>
                      <a:pt x="12" y="8865"/>
                      <a:pt x="1" y="9651"/>
                      <a:pt x="36" y="10425"/>
                    </a:cubicBezTo>
                    <a:cubicBezTo>
                      <a:pt x="84" y="11425"/>
                      <a:pt x="203" y="12401"/>
                      <a:pt x="298" y="13378"/>
                    </a:cubicBezTo>
                    <a:lnTo>
                      <a:pt x="774" y="13318"/>
                    </a:lnTo>
                    <a:cubicBezTo>
                      <a:pt x="584" y="11616"/>
                      <a:pt x="382" y="9865"/>
                      <a:pt x="548" y="8139"/>
                    </a:cubicBezTo>
                    <a:cubicBezTo>
                      <a:pt x="679" y="6806"/>
                      <a:pt x="1096" y="4924"/>
                      <a:pt x="2382" y="3472"/>
                    </a:cubicBezTo>
                    <a:cubicBezTo>
                      <a:pt x="3322" y="2412"/>
                      <a:pt x="4739" y="1591"/>
                      <a:pt x="6478" y="1150"/>
                    </a:cubicBezTo>
                    <a:cubicBezTo>
                      <a:pt x="8037" y="745"/>
                      <a:pt x="9704" y="650"/>
                      <a:pt x="11300" y="555"/>
                    </a:cubicBezTo>
                    <a:cubicBezTo>
                      <a:pt x="11997" y="515"/>
                      <a:pt x="12673" y="484"/>
                      <a:pt x="13323" y="484"/>
                    </a:cubicBezTo>
                    <a:cubicBezTo>
                      <a:pt x="15027" y="484"/>
                      <a:pt x="16559" y="699"/>
                      <a:pt x="17860" y="1543"/>
                    </a:cubicBezTo>
                    <a:cubicBezTo>
                      <a:pt x="19336" y="2495"/>
                      <a:pt x="20384" y="4281"/>
                      <a:pt x="20741" y="6436"/>
                    </a:cubicBezTo>
                    <a:cubicBezTo>
                      <a:pt x="21063" y="8413"/>
                      <a:pt x="20837" y="10437"/>
                      <a:pt x="20622" y="12401"/>
                    </a:cubicBezTo>
                    <a:lnTo>
                      <a:pt x="21098" y="12461"/>
                    </a:lnTo>
                    <a:cubicBezTo>
                      <a:pt x="21325" y="10461"/>
                      <a:pt x="21563" y="8401"/>
                      <a:pt x="21218" y="6365"/>
                    </a:cubicBezTo>
                    <a:cubicBezTo>
                      <a:pt x="20837" y="4067"/>
                      <a:pt x="19717" y="2162"/>
                      <a:pt x="18122" y="1138"/>
                    </a:cubicBezTo>
                    <a:cubicBezTo>
                      <a:pt x="16698" y="208"/>
                      <a:pt x="14937" y="1"/>
                      <a:pt x="13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7736368" y="4866610"/>
                <a:ext cx="597239" cy="403803"/>
              </a:xfrm>
              <a:custGeom>
                <a:avLst/>
                <a:gdLst/>
                <a:ahLst/>
                <a:cxnLst/>
                <a:rect l="l" t="t" r="r" b="b"/>
                <a:pathLst>
                  <a:path w="16015" h="10828" extrusionOk="0">
                    <a:moveTo>
                      <a:pt x="8357" y="1"/>
                    </a:moveTo>
                    <a:cubicBezTo>
                      <a:pt x="7106" y="1"/>
                      <a:pt x="5829" y="200"/>
                      <a:pt x="4632" y="422"/>
                    </a:cubicBezTo>
                    <a:cubicBezTo>
                      <a:pt x="3548" y="624"/>
                      <a:pt x="2500" y="862"/>
                      <a:pt x="1774" y="1600"/>
                    </a:cubicBezTo>
                    <a:cubicBezTo>
                      <a:pt x="1119" y="2255"/>
                      <a:pt x="857" y="3184"/>
                      <a:pt x="667" y="4089"/>
                    </a:cubicBezTo>
                    <a:cubicBezTo>
                      <a:pt x="191" y="6303"/>
                      <a:pt x="0" y="8566"/>
                      <a:pt x="72" y="10828"/>
                    </a:cubicBezTo>
                    <a:lnTo>
                      <a:pt x="560" y="10804"/>
                    </a:lnTo>
                    <a:cubicBezTo>
                      <a:pt x="476" y="8577"/>
                      <a:pt x="667" y="6363"/>
                      <a:pt x="1131" y="4184"/>
                    </a:cubicBezTo>
                    <a:cubicBezTo>
                      <a:pt x="1298" y="3410"/>
                      <a:pt x="1512" y="2529"/>
                      <a:pt x="2108" y="1934"/>
                    </a:cubicBezTo>
                    <a:cubicBezTo>
                      <a:pt x="2750" y="1291"/>
                      <a:pt x="3703" y="1077"/>
                      <a:pt x="4715" y="886"/>
                    </a:cubicBezTo>
                    <a:cubicBezTo>
                      <a:pt x="5891" y="673"/>
                      <a:pt x="7143" y="476"/>
                      <a:pt x="8360" y="476"/>
                    </a:cubicBezTo>
                    <a:cubicBezTo>
                      <a:pt x="9657" y="476"/>
                      <a:pt x="10915" y="699"/>
                      <a:pt x="12002" y="1362"/>
                    </a:cubicBezTo>
                    <a:cubicBezTo>
                      <a:pt x="13276" y="2148"/>
                      <a:pt x="14288" y="3565"/>
                      <a:pt x="14835" y="5363"/>
                    </a:cubicBezTo>
                    <a:cubicBezTo>
                      <a:pt x="15347" y="6994"/>
                      <a:pt x="15443" y="8744"/>
                      <a:pt x="15538" y="10435"/>
                    </a:cubicBezTo>
                    <a:lnTo>
                      <a:pt x="16014" y="10411"/>
                    </a:lnTo>
                    <a:cubicBezTo>
                      <a:pt x="15919" y="8697"/>
                      <a:pt x="15824" y="6911"/>
                      <a:pt x="15300" y="5220"/>
                    </a:cubicBezTo>
                    <a:cubicBezTo>
                      <a:pt x="14716" y="3315"/>
                      <a:pt x="13633" y="1803"/>
                      <a:pt x="12252" y="958"/>
                    </a:cubicBezTo>
                    <a:cubicBezTo>
                      <a:pt x="11074" y="241"/>
                      <a:pt x="9731" y="1"/>
                      <a:pt x="8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7822473" y="4921130"/>
                <a:ext cx="458288" cy="345291"/>
              </a:xfrm>
              <a:custGeom>
                <a:avLst/>
                <a:gdLst/>
                <a:ahLst/>
                <a:cxnLst/>
                <a:rect l="l" t="t" r="r" b="b"/>
                <a:pathLst>
                  <a:path w="12289" h="9259" extrusionOk="0">
                    <a:moveTo>
                      <a:pt x="6139" y="0"/>
                    </a:moveTo>
                    <a:cubicBezTo>
                      <a:pt x="5083" y="0"/>
                      <a:pt x="3989" y="389"/>
                      <a:pt x="3085" y="1115"/>
                    </a:cubicBezTo>
                    <a:cubicBezTo>
                      <a:pt x="2037" y="1972"/>
                      <a:pt x="1215" y="3258"/>
                      <a:pt x="727" y="4841"/>
                    </a:cubicBezTo>
                    <a:cubicBezTo>
                      <a:pt x="299" y="6246"/>
                      <a:pt x="156" y="7711"/>
                      <a:pt x="1" y="9140"/>
                    </a:cubicBezTo>
                    <a:lnTo>
                      <a:pt x="477" y="9187"/>
                    </a:lnTo>
                    <a:cubicBezTo>
                      <a:pt x="620" y="7782"/>
                      <a:pt x="763" y="6330"/>
                      <a:pt x="1192" y="4972"/>
                    </a:cubicBezTo>
                    <a:cubicBezTo>
                      <a:pt x="1644" y="3484"/>
                      <a:pt x="2406" y="2282"/>
                      <a:pt x="3382" y="1496"/>
                    </a:cubicBezTo>
                    <a:cubicBezTo>
                      <a:pt x="4203" y="837"/>
                      <a:pt x="5190" y="486"/>
                      <a:pt x="6132" y="486"/>
                    </a:cubicBezTo>
                    <a:cubicBezTo>
                      <a:pt x="6500" y="486"/>
                      <a:pt x="6862" y="540"/>
                      <a:pt x="7204" y="650"/>
                    </a:cubicBezTo>
                    <a:cubicBezTo>
                      <a:pt x="8252" y="984"/>
                      <a:pt x="8978" y="1770"/>
                      <a:pt x="9395" y="2365"/>
                    </a:cubicBezTo>
                    <a:cubicBezTo>
                      <a:pt x="9978" y="3186"/>
                      <a:pt x="10359" y="4163"/>
                      <a:pt x="10657" y="4996"/>
                    </a:cubicBezTo>
                    <a:cubicBezTo>
                      <a:pt x="11145" y="6377"/>
                      <a:pt x="11526" y="7806"/>
                      <a:pt x="11812" y="9259"/>
                    </a:cubicBezTo>
                    <a:lnTo>
                      <a:pt x="12288" y="9163"/>
                    </a:lnTo>
                    <a:cubicBezTo>
                      <a:pt x="12002" y="7699"/>
                      <a:pt x="11610" y="6246"/>
                      <a:pt x="11109" y="4830"/>
                    </a:cubicBezTo>
                    <a:cubicBezTo>
                      <a:pt x="10800" y="3960"/>
                      <a:pt x="10407" y="2960"/>
                      <a:pt x="9788" y="2091"/>
                    </a:cubicBezTo>
                    <a:cubicBezTo>
                      <a:pt x="9324" y="1436"/>
                      <a:pt x="8526" y="567"/>
                      <a:pt x="7359" y="186"/>
                    </a:cubicBezTo>
                    <a:cubicBezTo>
                      <a:pt x="6968" y="61"/>
                      <a:pt x="6556" y="0"/>
                      <a:pt x="6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7897540" y="5016073"/>
                <a:ext cx="324146" cy="229051"/>
              </a:xfrm>
              <a:custGeom>
                <a:avLst/>
                <a:gdLst/>
                <a:ahLst/>
                <a:cxnLst/>
                <a:rect l="l" t="t" r="r" b="b"/>
                <a:pathLst>
                  <a:path w="8692" h="6142" extrusionOk="0">
                    <a:moveTo>
                      <a:pt x="5026" y="1"/>
                    </a:moveTo>
                    <a:cubicBezTo>
                      <a:pt x="4415" y="1"/>
                      <a:pt x="3846" y="187"/>
                      <a:pt x="3429" y="379"/>
                    </a:cubicBezTo>
                    <a:cubicBezTo>
                      <a:pt x="1357" y="1319"/>
                      <a:pt x="0" y="3593"/>
                      <a:pt x="107" y="5855"/>
                    </a:cubicBezTo>
                    <a:cubicBezTo>
                      <a:pt x="107" y="5951"/>
                      <a:pt x="131" y="6046"/>
                      <a:pt x="131" y="6141"/>
                    </a:cubicBezTo>
                    <a:lnTo>
                      <a:pt x="619" y="6082"/>
                    </a:lnTo>
                    <a:cubicBezTo>
                      <a:pt x="429" y="3867"/>
                      <a:pt x="1631" y="1772"/>
                      <a:pt x="3632" y="819"/>
                    </a:cubicBezTo>
                    <a:cubicBezTo>
                      <a:pt x="4002" y="651"/>
                      <a:pt x="4497" y="482"/>
                      <a:pt x="5021" y="482"/>
                    </a:cubicBezTo>
                    <a:cubicBezTo>
                      <a:pt x="5238" y="482"/>
                      <a:pt x="5460" y="511"/>
                      <a:pt x="5679" y="581"/>
                    </a:cubicBezTo>
                    <a:cubicBezTo>
                      <a:pt x="6477" y="831"/>
                      <a:pt x="7013" y="1581"/>
                      <a:pt x="7334" y="2164"/>
                    </a:cubicBezTo>
                    <a:cubicBezTo>
                      <a:pt x="7930" y="3296"/>
                      <a:pt x="8204" y="4569"/>
                      <a:pt x="8108" y="5832"/>
                    </a:cubicBezTo>
                    <a:lnTo>
                      <a:pt x="8596" y="5867"/>
                    </a:lnTo>
                    <a:cubicBezTo>
                      <a:pt x="8692" y="4510"/>
                      <a:pt x="8394" y="3141"/>
                      <a:pt x="7751" y="1938"/>
                    </a:cubicBezTo>
                    <a:cubicBezTo>
                      <a:pt x="7239" y="998"/>
                      <a:pt x="6560" y="367"/>
                      <a:pt x="5822" y="117"/>
                    </a:cubicBezTo>
                    <a:cubicBezTo>
                      <a:pt x="5555" y="35"/>
                      <a:pt x="5287"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7928604" y="5113478"/>
                <a:ext cx="213164" cy="135633"/>
              </a:xfrm>
              <a:custGeom>
                <a:avLst/>
                <a:gdLst/>
                <a:ahLst/>
                <a:cxnLst/>
                <a:rect l="l" t="t" r="r" b="b"/>
                <a:pathLst>
                  <a:path w="5716" h="3637" extrusionOk="0">
                    <a:moveTo>
                      <a:pt x="3333" y="0"/>
                    </a:moveTo>
                    <a:cubicBezTo>
                      <a:pt x="3294" y="0"/>
                      <a:pt x="3254" y="2"/>
                      <a:pt x="3215" y="5"/>
                    </a:cubicBezTo>
                    <a:cubicBezTo>
                      <a:pt x="2751" y="53"/>
                      <a:pt x="2310" y="255"/>
                      <a:pt x="1965" y="600"/>
                    </a:cubicBezTo>
                    <a:cubicBezTo>
                      <a:pt x="1656" y="898"/>
                      <a:pt x="1394" y="1243"/>
                      <a:pt x="1167" y="1612"/>
                    </a:cubicBezTo>
                    <a:lnTo>
                      <a:pt x="1" y="3374"/>
                    </a:lnTo>
                    <a:lnTo>
                      <a:pt x="405" y="3636"/>
                    </a:lnTo>
                    <a:lnTo>
                      <a:pt x="1572" y="1874"/>
                    </a:lnTo>
                    <a:cubicBezTo>
                      <a:pt x="1775" y="1529"/>
                      <a:pt x="2025" y="1219"/>
                      <a:pt x="2310" y="934"/>
                    </a:cubicBezTo>
                    <a:cubicBezTo>
                      <a:pt x="2560" y="672"/>
                      <a:pt x="2894" y="517"/>
                      <a:pt x="3263" y="469"/>
                    </a:cubicBezTo>
                    <a:cubicBezTo>
                      <a:pt x="3287" y="468"/>
                      <a:pt x="3311" y="467"/>
                      <a:pt x="3335" y="467"/>
                    </a:cubicBezTo>
                    <a:cubicBezTo>
                      <a:pt x="3842" y="467"/>
                      <a:pt x="4299" y="819"/>
                      <a:pt x="4561" y="1160"/>
                    </a:cubicBezTo>
                    <a:cubicBezTo>
                      <a:pt x="4894" y="1600"/>
                      <a:pt x="5085" y="2160"/>
                      <a:pt x="5275" y="2684"/>
                    </a:cubicBezTo>
                    <a:lnTo>
                      <a:pt x="5716" y="2541"/>
                    </a:lnTo>
                    <a:cubicBezTo>
                      <a:pt x="5525" y="1993"/>
                      <a:pt x="5323" y="1386"/>
                      <a:pt x="4930" y="874"/>
                    </a:cubicBezTo>
                    <a:cubicBezTo>
                      <a:pt x="4506" y="327"/>
                      <a:pt x="3915" y="0"/>
                      <a:pt x="3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990321" y="5175643"/>
                <a:ext cx="123475" cy="98340"/>
              </a:xfrm>
              <a:custGeom>
                <a:avLst/>
                <a:gdLst/>
                <a:ahLst/>
                <a:cxnLst/>
                <a:rect l="l" t="t" r="r" b="b"/>
                <a:pathLst>
                  <a:path w="3311" h="2637" extrusionOk="0">
                    <a:moveTo>
                      <a:pt x="1895" y="1"/>
                    </a:moveTo>
                    <a:cubicBezTo>
                      <a:pt x="1323" y="1"/>
                      <a:pt x="754" y="361"/>
                      <a:pt x="429" y="922"/>
                    </a:cubicBezTo>
                    <a:cubicBezTo>
                      <a:pt x="96" y="1481"/>
                      <a:pt x="24" y="2124"/>
                      <a:pt x="1" y="2612"/>
                    </a:cubicBezTo>
                    <a:lnTo>
                      <a:pt x="477" y="2636"/>
                    </a:lnTo>
                    <a:cubicBezTo>
                      <a:pt x="501" y="1981"/>
                      <a:pt x="620" y="1529"/>
                      <a:pt x="834" y="1160"/>
                    </a:cubicBezTo>
                    <a:cubicBezTo>
                      <a:pt x="1038" y="819"/>
                      <a:pt x="1437" y="479"/>
                      <a:pt x="1897" y="479"/>
                    </a:cubicBezTo>
                    <a:cubicBezTo>
                      <a:pt x="1920" y="479"/>
                      <a:pt x="1942" y="479"/>
                      <a:pt x="1965" y="481"/>
                    </a:cubicBezTo>
                    <a:cubicBezTo>
                      <a:pt x="2191" y="505"/>
                      <a:pt x="2417" y="624"/>
                      <a:pt x="2560" y="814"/>
                    </a:cubicBezTo>
                    <a:cubicBezTo>
                      <a:pt x="2668" y="945"/>
                      <a:pt x="2715" y="1124"/>
                      <a:pt x="2691" y="1303"/>
                    </a:cubicBezTo>
                    <a:cubicBezTo>
                      <a:pt x="2668" y="1517"/>
                      <a:pt x="2691" y="1743"/>
                      <a:pt x="2763" y="1945"/>
                    </a:cubicBezTo>
                    <a:cubicBezTo>
                      <a:pt x="2798" y="2041"/>
                      <a:pt x="2822" y="2148"/>
                      <a:pt x="2834" y="2267"/>
                    </a:cubicBezTo>
                    <a:lnTo>
                      <a:pt x="3310" y="2243"/>
                    </a:lnTo>
                    <a:cubicBezTo>
                      <a:pt x="3299" y="2088"/>
                      <a:pt x="3263" y="1945"/>
                      <a:pt x="3227" y="1814"/>
                    </a:cubicBezTo>
                    <a:cubicBezTo>
                      <a:pt x="3168" y="1684"/>
                      <a:pt x="3156" y="1541"/>
                      <a:pt x="3168" y="1398"/>
                    </a:cubicBezTo>
                    <a:cubicBezTo>
                      <a:pt x="3215" y="1088"/>
                      <a:pt x="3132" y="767"/>
                      <a:pt x="2941" y="517"/>
                    </a:cubicBezTo>
                    <a:cubicBezTo>
                      <a:pt x="2715" y="219"/>
                      <a:pt x="2370" y="29"/>
                      <a:pt x="2001" y="5"/>
                    </a:cubicBezTo>
                    <a:cubicBezTo>
                      <a:pt x="1966" y="2"/>
                      <a:pt x="1930" y="1"/>
                      <a:pt x="1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3" name="Google Shape;33;p2"/>
          <p:cNvSpPr txBox="1">
            <a:spLocks noGrp="1"/>
          </p:cNvSpPr>
          <p:nvPr>
            <p:ph type="ctrTitle"/>
          </p:nvPr>
        </p:nvSpPr>
        <p:spPr>
          <a:xfrm>
            <a:off x="1297867" y="2133500"/>
            <a:ext cx="8967200" cy="2540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7733">
                <a:latin typeface="Convergence"/>
                <a:ea typeface="Convergence"/>
                <a:cs typeface="Convergence"/>
                <a:sym typeface="Convergence"/>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34" name="Google Shape;34;p2"/>
          <p:cNvSpPr txBox="1">
            <a:spLocks noGrp="1"/>
          </p:cNvSpPr>
          <p:nvPr>
            <p:ph type="subTitle" idx="1"/>
          </p:nvPr>
        </p:nvSpPr>
        <p:spPr>
          <a:xfrm>
            <a:off x="1297867" y="4611717"/>
            <a:ext cx="6249200" cy="581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4"/>
              </a:buClr>
              <a:buSzPts val="2800"/>
              <a:buNone/>
              <a:defRPr sz="2400">
                <a:solidFill>
                  <a:schemeClr val="dk1"/>
                </a:solidFill>
                <a:latin typeface="PT Sans Caption"/>
                <a:ea typeface="PT Sans Caption"/>
                <a:cs typeface="PT Sans Caption"/>
                <a:sym typeface="PT Sans Caption"/>
              </a:defRPr>
            </a:lvl1pPr>
            <a:lvl2pPr lvl="1" algn="ctr">
              <a:lnSpc>
                <a:spcPct val="100000"/>
              </a:lnSpc>
              <a:spcBef>
                <a:spcPts val="0"/>
              </a:spcBef>
              <a:spcAft>
                <a:spcPts val="0"/>
              </a:spcAft>
              <a:buClr>
                <a:schemeClr val="accent4"/>
              </a:buClr>
              <a:buSzPts val="2800"/>
              <a:buNone/>
              <a:defRPr sz="3733">
                <a:solidFill>
                  <a:schemeClr val="accent4"/>
                </a:solidFill>
              </a:defRPr>
            </a:lvl2pPr>
            <a:lvl3pPr lvl="2" algn="ctr">
              <a:lnSpc>
                <a:spcPct val="100000"/>
              </a:lnSpc>
              <a:spcBef>
                <a:spcPts val="0"/>
              </a:spcBef>
              <a:spcAft>
                <a:spcPts val="0"/>
              </a:spcAft>
              <a:buClr>
                <a:schemeClr val="accent4"/>
              </a:buClr>
              <a:buSzPts val="2800"/>
              <a:buNone/>
              <a:defRPr sz="3733">
                <a:solidFill>
                  <a:schemeClr val="accent4"/>
                </a:solidFill>
              </a:defRPr>
            </a:lvl3pPr>
            <a:lvl4pPr lvl="3" algn="ctr">
              <a:lnSpc>
                <a:spcPct val="100000"/>
              </a:lnSpc>
              <a:spcBef>
                <a:spcPts val="0"/>
              </a:spcBef>
              <a:spcAft>
                <a:spcPts val="0"/>
              </a:spcAft>
              <a:buClr>
                <a:schemeClr val="accent4"/>
              </a:buClr>
              <a:buSzPts val="2800"/>
              <a:buNone/>
              <a:defRPr sz="3733">
                <a:solidFill>
                  <a:schemeClr val="accent4"/>
                </a:solidFill>
              </a:defRPr>
            </a:lvl4pPr>
            <a:lvl5pPr lvl="4" algn="ctr">
              <a:lnSpc>
                <a:spcPct val="100000"/>
              </a:lnSpc>
              <a:spcBef>
                <a:spcPts val="0"/>
              </a:spcBef>
              <a:spcAft>
                <a:spcPts val="0"/>
              </a:spcAft>
              <a:buClr>
                <a:schemeClr val="accent4"/>
              </a:buClr>
              <a:buSzPts val="2800"/>
              <a:buNone/>
              <a:defRPr sz="3733">
                <a:solidFill>
                  <a:schemeClr val="accent4"/>
                </a:solidFill>
              </a:defRPr>
            </a:lvl5pPr>
            <a:lvl6pPr lvl="5" algn="ctr">
              <a:lnSpc>
                <a:spcPct val="100000"/>
              </a:lnSpc>
              <a:spcBef>
                <a:spcPts val="0"/>
              </a:spcBef>
              <a:spcAft>
                <a:spcPts val="0"/>
              </a:spcAft>
              <a:buClr>
                <a:schemeClr val="accent4"/>
              </a:buClr>
              <a:buSzPts val="2800"/>
              <a:buNone/>
              <a:defRPr sz="3733">
                <a:solidFill>
                  <a:schemeClr val="accent4"/>
                </a:solidFill>
              </a:defRPr>
            </a:lvl6pPr>
            <a:lvl7pPr lvl="6" algn="ctr">
              <a:lnSpc>
                <a:spcPct val="100000"/>
              </a:lnSpc>
              <a:spcBef>
                <a:spcPts val="0"/>
              </a:spcBef>
              <a:spcAft>
                <a:spcPts val="0"/>
              </a:spcAft>
              <a:buClr>
                <a:schemeClr val="accent4"/>
              </a:buClr>
              <a:buSzPts val="2800"/>
              <a:buNone/>
              <a:defRPr sz="3733">
                <a:solidFill>
                  <a:schemeClr val="accent4"/>
                </a:solidFill>
              </a:defRPr>
            </a:lvl7pPr>
            <a:lvl8pPr lvl="7" algn="ctr">
              <a:lnSpc>
                <a:spcPct val="100000"/>
              </a:lnSpc>
              <a:spcBef>
                <a:spcPts val="0"/>
              </a:spcBef>
              <a:spcAft>
                <a:spcPts val="0"/>
              </a:spcAft>
              <a:buClr>
                <a:schemeClr val="accent4"/>
              </a:buClr>
              <a:buSzPts val="2800"/>
              <a:buNone/>
              <a:defRPr sz="3733">
                <a:solidFill>
                  <a:schemeClr val="accent4"/>
                </a:solidFill>
              </a:defRPr>
            </a:lvl8pPr>
            <a:lvl9pPr lvl="8" algn="ctr">
              <a:lnSpc>
                <a:spcPct val="100000"/>
              </a:lnSpc>
              <a:spcBef>
                <a:spcPts val="0"/>
              </a:spcBef>
              <a:spcAft>
                <a:spcPts val="0"/>
              </a:spcAft>
              <a:buClr>
                <a:schemeClr val="accent4"/>
              </a:buClr>
              <a:buSzPts val="2800"/>
              <a:buNone/>
              <a:defRPr sz="3733">
                <a:solidFill>
                  <a:schemeClr val="accent4"/>
                </a:solidFill>
              </a:defRPr>
            </a:lvl9pPr>
          </a:lstStyle>
          <a:p>
            <a:endParaRPr/>
          </a:p>
        </p:txBody>
      </p:sp>
    </p:spTree>
    <p:extLst>
      <p:ext uri="{BB962C8B-B14F-4D97-AF65-F5344CB8AC3E}">
        <p14:creationId xmlns:p14="http://schemas.microsoft.com/office/powerpoint/2010/main" val="17968017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35"/>
        <p:cNvGrpSpPr/>
        <p:nvPr/>
      </p:nvGrpSpPr>
      <p:grpSpPr>
        <a:xfrm>
          <a:off x="0" y="0"/>
          <a:ext cx="0" cy="0"/>
          <a:chOff x="0" y="0"/>
          <a:chExt cx="0" cy="0"/>
        </a:xfrm>
      </p:grpSpPr>
      <p:grpSp>
        <p:nvGrpSpPr>
          <p:cNvPr id="36" name="Google Shape;36;p3"/>
          <p:cNvGrpSpPr/>
          <p:nvPr/>
        </p:nvGrpSpPr>
        <p:grpSpPr>
          <a:xfrm>
            <a:off x="-1109233" y="-1908434"/>
            <a:ext cx="15169160" cy="10620988"/>
            <a:chOff x="-831925" y="-1431326"/>
            <a:chExt cx="11376870" cy="7965741"/>
          </a:xfrm>
        </p:grpSpPr>
        <p:sp>
          <p:nvSpPr>
            <p:cNvPr id="37" name="Google Shape;37;p3"/>
            <p:cNvSpPr/>
            <p:nvPr/>
          </p:nvSpPr>
          <p:spPr>
            <a:xfrm flipH="1">
              <a:off x="6916508" y="4348775"/>
              <a:ext cx="3262867" cy="2185640"/>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3"/>
            <p:cNvSpPr/>
            <p:nvPr/>
          </p:nvSpPr>
          <p:spPr>
            <a:xfrm>
              <a:off x="-831925" y="4348775"/>
              <a:ext cx="3723752" cy="1519479"/>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3"/>
            <p:cNvSpPr/>
            <p:nvPr/>
          </p:nvSpPr>
          <p:spPr>
            <a:xfrm rot="10800000">
              <a:off x="113074" y="-1355815"/>
              <a:ext cx="3652103" cy="2185640"/>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0" name="Google Shape;40;p3"/>
            <p:cNvGrpSpPr/>
            <p:nvPr/>
          </p:nvGrpSpPr>
          <p:grpSpPr>
            <a:xfrm flipH="1">
              <a:off x="1219190" y="-396988"/>
              <a:ext cx="1991972" cy="1358680"/>
              <a:chOff x="2515671" y="3197633"/>
              <a:chExt cx="1672801" cy="1140885"/>
            </a:xfrm>
          </p:grpSpPr>
          <p:sp>
            <p:nvSpPr>
              <p:cNvPr id="41" name="Google Shape;41;p3"/>
              <p:cNvSpPr/>
              <p:nvPr/>
            </p:nvSpPr>
            <p:spPr>
              <a:xfrm rot="10800000" flipH="1">
                <a:off x="2515671" y="3197633"/>
                <a:ext cx="1672801" cy="1140885"/>
              </a:xfrm>
              <a:custGeom>
                <a:avLst/>
                <a:gdLst/>
                <a:ahLst/>
                <a:cxnLst/>
                <a:rect l="l" t="t" r="r" b="b"/>
                <a:pathLst>
                  <a:path w="40185" h="27407" extrusionOk="0">
                    <a:moveTo>
                      <a:pt x="19819" y="0"/>
                    </a:moveTo>
                    <a:cubicBezTo>
                      <a:pt x="16749" y="0"/>
                      <a:pt x="13511" y="254"/>
                      <a:pt x="10478" y="1236"/>
                    </a:cubicBezTo>
                    <a:cubicBezTo>
                      <a:pt x="5811" y="2760"/>
                      <a:pt x="2263" y="5975"/>
                      <a:pt x="989" y="9845"/>
                    </a:cubicBezTo>
                    <a:cubicBezTo>
                      <a:pt x="310" y="11904"/>
                      <a:pt x="263" y="14083"/>
                      <a:pt x="215" y="16191"/>
                    </a:cubicBezTo>
                    <a:lnTo>
                      <a:pt x="1" y="27394"/>
                    </a:lnTo>
                    <a:lnTo>
                      <a:pt x="727" y="27406"/>
                    </a:lnTo>
                    <a:lnTo>
                      <a:pt x="929" y="16203"/>
                    </a:lnTo>
                    <a:cubicBezTo>
                      <a:pt x="977" y="14155"/>
                      <a:pt x="1013" y="12035"/>
                      <a:pt x="1668" y="10071"/>
                    </a:cubicBezTo>
                    <a:cubicBezTo>
                      <a:pt x="2858" y="6428"/>
                      <a:pt x="6240" y="3380"/>
                      <a:pt x="10692" y="1927"/>
                    </a:cubicBezTo>
                    <a:cubicBezTo>
                      <a:pt x="13646" y="962"/>
                      <a:pt x="16816" y="719"/>
                      <a:pt x="19830" y="719"/>
                    </a:cubicBezTo>
                    <a:cubicBezTo>
                      <a:pt x="21057" y="719"/>
                      <a:pt x="22258" y="760"/>
                      <a:pt x="23408" y="808"/>
                    </a:cubicBezTo>
                    <a:cubicBezTo>
                      <a:pt x="25706" y="915"/>
                      <a:pt x="27909" y="1105"/>
                      <a:pt x="29576" y="2344"/>
                    </a:cubicBezTo>
                    <a:cubicBezTo>
                      <a:pt x="32314" y="4380"/>
                      <a:pt x="33731" y="7618"/>
                      <a:pt x="35088" y="10761"/>
                    </a:cubicBezTo>
                    <a:cubicBezTo>
                      <a:pt x="35362" y="11392"/>
                      <a:pt x="35648" y="12059"/>
                      <a:pt x="35934" y="12678"/>
                    </a:cubicBezTo>
                    <a:cubicBezTo>
                      <a:pt x="37732" y="16572"/>
                      <a:pt x="38625" y="20858"/>
                      <a:pt x="39482" y="24989"/>
                    </a:cubicBezTo>
                    <a:lnTo>
                      <a:pt x="40184" y="24846"/>
                    </a:lnTo>
                    <a:cubicBezTo>
                      <a:pt x="39315" y="20667"/>
                      <a:pt x="38422" y="16345"/>
                      <a:pt x="36589" y="12381"/>
                    </a:cubicBezTo>
                    <a:cubicBezTo>
                      <a:pt x="36303" y="11762"/>
                      <a:pt x="36029" y="11107"/>
                      <a:pt x="35755" y="10476"/>
                    </a:cubicBezTo>
                    <a:cubicBezTo>
                      <a:pt x="34350" y="7249"/>
                      <a:pt x="32910" y="3915"/>
                      <a:pt x="30016" y="1760"/>
                    </a:cubicBezTo>
                    <a:cubicBezTo>
                      <a:pt x="28183" y="403"/>
                      <a:pt x="25766" y="189"/>
                      <a:pt x="23444" y="93"/>
                    </a:cubicBezTo>
                    <a:cubicBezTo>
                      <a:pt x="22280" y="42"/>
                      <a:pt x="21063" y="0"/>
                      <a:pt x="19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rot="10800000" flipH="1">
                <a:off x="2608375" y="3228354"/>
                <a:ext cx="1452716" cy="1009384"/>
              </a:xfrm>
              <a:custGeom>
                <a:avLst/>
                <a:gdLst/>
                <a:ahLst/>
                <a:cxnLst/>
                <a:rect l="l" t="t" r="r" b="b"/>
                <a:pathLst>
                  <a:path w="34898" h="24248" extrusionOk="0">
                    <a:moveTo>
                      <a:pt x="18191" y="0"/>
                    </a:moveTo>
                    <a:cubicBezTo>
                      <a:pt x="17746" y="0"/>
                      <a:pt x="17323" y="16"/>
                      <a:pt x="16931" y="42"/>
                    </a:cubicBezTo>
                    <a:cubicBezTo>
                      <a:pt x="13835" y="244"/>
                      <a:pt x="10871" y="1137"/>
                      <a:pt x="8132" y="2066"/>
                    </a:cubicBezTo>
                    <a:cubicBezTo>
                      <a:pt x="6275" y="2697"/>
                      <a:pt x="4346" y="3435"/>
                      <a:pt x="3036" y="4923"/>
                    </a:cubicBezTo>
                    <a:cubicBezTo>
                      <a:pt x="1560" y="6590"/>
                      <a:pt x="1131" y="8864"/>
                      <a:pt x="845" y="10865"/>
                    </a:cubicBezTo>
                    <a:cubicBezTo>
                      <a:pt x="203" y="15246"/>
                      <a:pt x="0" y="19675"/>
                      <a:pt x="203" y="24104"/>
                    </a:cubicBezTo>
                    <a:cubicBezTo>
                      <a:pt x="203" y="24152"/>
                      <a:pt x="214" y="24199"/>
                      <a:pt x="203" y="24247"/>
                    </a:cubicBezTo>
                    <a:lnTo>
                      <a:pt x="929" y="24211"/>
                    </a:lnTo>
                    <a:lnTo>
                      <a:pt x="929" y="24080"/>
                    </a:lnTo>
                    <a:cubicBezTo>
                      <a:pt x="714" y="19699"/>
                      <a:pt x="929" y="15306"/>
                      <a:pt x="1548" y="10960"/>
                    </a:cubicBezTo>
                    <a:cubicBezTo>
                      <a:pt x="1822" y="9067"/>
                      <a:pt x="2238" y="6924"/>
                      <a:pt x="3572" y="5400"/>
                    </a:cubicBezTo>
                    <a:cubicBezTo>
                      <a:pt x="4775" y="4042"/>
                      <a:pt x="6596" y="3340"/>
                      <a:pt x="8358" y="2744"/>
                    </a:cubicBezTo>
                    <a:cubicBezTo>
                      <a:pt x="11049" y="1840"/>
                      <a:pt x="13966" y="959"/>
                      <a:pt x="16990" y="768"/>
                    </a:cubicBezTo>
                    <a:cubicBezTo>
                      <a:pt x="17378" y="741"/>
                      <a:pt x="17795" y="725"/>
                      <a:pt x="18237" y="725"/>
                    </a:cubicBezTo>
                    <a:cubicBezTo>
                      <a:pt x="20359" y="725"/>
                      <a:pt x="23023" y="1105"/>
                      <a:pt x="25408" y="2554"/>
                    </a:cubicBezTo>
                    <a:cubicBezTo>
                      <a:pt x="27730" y="3971"/>
                      <a:pt x="29670" y="6340"/>
                      <a:pt x="31171" y="9579"/>
                    </a:cubicBezTo>
                    <a:cubicBezTo>
                      <a:pt x="33242" y="14067"/>
                      <a:pt x="34159" y="16710"/>
                      <a:pt x="33588" y="21437"/>
                    </a:cubicBezTo>
                    <a:lnTo>
                      <a:pt x="34302" y="21521"/>
                    </a:lnTo>
                    <a:cubicBezTo>
                      <a:pt x="34897" y="16615"/>
                      <a:pt x="33957" y="13901"/>
                      <a:pt x="31814" y="9281"/>
                    </a:cubicBezTo>
                    <a:cubicBezTo>
                      <a:pt x="30266" y="5900"/>
                      <a:pt x="28230" y="3435"/>
                      <a:pt x="25777" y="1947"/>
                    </a:cubicBezTo>
                    <a:cubicBezTo>
                      <a:pt x="23246" y="398"/>
                      <a:pt x="20426" y="0"/>
                      <a:pt x="1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rot="10800000" flipH="1">
                <a:off x="2692629" y="3245213"/>
                <a:ext cx="1227678" cy="903067"/>
              </a:xfrm>
              <a:custGeom>
                <a:avLst/>
                <a:gdLst/>
                <a:ahLst/>
                <a:cxnLst/>
                <a:rect l="l" t="t" r="r" b="b"/>
                <a:pathLst>
                  <a:path w="29492" h="21694" extrusionOk="0">
                    <a:moveTo>
                      <a:pt x="14431" y="0"/>
                    </a:moveTo>
                    <a:cubicBezTo>
                      <a:pt x="9763" y="24"/>
                      <a:pt x="5084" y="2965"/>
                      <a:pt x="2548" y="7501"/>
                    </a:cubicBezTo>
                    <a:cubicBezTo>
                      <a:pt x="798" y="10609"/>
                      <a:pt x="0" y="14442"/>
                      <a:pt x="191" y="18514"/>
                    </a:cubicBezTo>
                    <a:cubicBezTo>
                      <a:pt x="238" y="19586"/>
                      <a:pt x="357" y="20646"/>
                      <a:pt x="536" y="21693"/>
                    </a:cubicBezTo>
                    <a:lnTo>
                      <a:pt x="1238" y="21574"/>
                    </a:lnTo>
                    <a:cubicBezTo>
                      <a:pt x="381" y="16490"/>
                      <a:pt x="1060" y="11621"/>
                      <a:pt x="3167" y="7870"/>
                    </a:cubicBezTo>
                    <a:cubicBezTo>
                      <a:pt x="5584" y="3548"/>
                      <a:pt x="10013" y="738"/>
                      <a:pt x="14431" y="726"/>
                    </a:cubicBezTo>
                    <a:cubicBezTo>
                      <a:pt x="14451" y="726"/>
                      <a:pt x="14472" y="726"/>
                      <a:pt x="14493" y="726"/>
                    </a:cubicBezTo>
                    <a:cubicBezTo>
                      <a:pt x="16591" y="726"/>
                      <a:pt x="18651" y="1321"/>
                      <a:pt x="20431" y="2429"/>
                    </a:cubicBezTo>
                    <a:cubicBezTo>
                      <a:pt x="21598" y="3179"/>
                      <a:pt x="22646" y="4096"/>
                      <a:pt x="23551" y="5156"/>
                    </a:cubicBezTo>
                    <a:cubicBezTo>
                      <a:pt x="27027" y="9120"/>
                      <a:pt x="28766" y="14311"/>
                      <a:pt x="28385" y="19574"/>
                    </a:cubicBezTo>
                    <a:lnTo>
                      <a:pt x="29099" y="19622"/>
                    </a:lnTo>
                    <a:cubicBezTo>
                      <a:pt x="29492" y="14169"/>
                      <a:pt x="27694" y="8787"/>
                      <a:pt x="24098" y="4679"/>
                    </a:cubicBezTo>
                    <a:cubicBezTo>
                      <a:pt x="23146" y="3572"/>
                      <a:pt x="22051" y="2608"/>
                      <a:pt x="20824" y="1822"/>
                    </a:cubicBezTo>
                    <a:cubicBezTo>
                      <a:pt x="18907" y="631"/>
                      <a:pt x="16693" y="0"/>
                      <a:pt x="14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rot="10800000" flipH="1">
                <a:off x="2795699" y="3268025"/>
                <a:ext cx="1019541" cy="721987"/>
              </a:xfrm>
              <a:custGeom>
                <a:avLst/>
                <a:gdLst/>
                <a:ahLst/>
                <a:cxnLst/>
                <a:rect l="l" t="t" r="r" b="b"/>
                <a:pathLst>
                  <a:path w="24492" h="17344" extrusionOk="0">
                    <a:moveTo>
                      <a:pt x="14448" y="0"/>
                    </a:moveTo>
                    <a:cubicBezTo>
                      <a:pt x="12606" y="0"/>
                      <a:pt x="10536" y="456"/>
                      <a:pt x="8252" y="1365"/>
                    </a:cubicBezTo>
                    <a:cubicBezTo>
                      <a:pt x="6537" y="2056"/>
                      <a:pt x="4073" y="3187"/>
                      <a:pt x="2453" y="5211"/>
                    </a:cubicBezTo>
                    <a:cubicBezTo>
                      <a:pt x="1227" y="6723"/>
                      <a:pt x="477" y="8688"/>
                      <a:pt x="191" y="11069"/>
                    </a:cubicBezTo>
                    <a:cubicBezTo>
                      <a:pt x="36" y="12510"/>
                      <a:pt x="1" y="13950"/>
                      <a:pt x="96" y="15391"/>
                    </a:cubicBezTo>
                    <a:cubicBezTo>
                      <a:pt x="120" y="16046"/>
                      <a:pt x="167" y="16701"/>
                      <a:pt x="215" y="17344"/>
                    </a:cubicBezTo>
                    <a:lnTo>
                      <a:pt x="691" y="17308"/>
                    </a:lnTo>
                    <a:cubicBezTo>
                      <a:pt x="560" y="15284"/>
                      <a:pt x="417" y="13176"/>
                      <a:pt x="667" y="11129"/>
                    </a:cubicBezTo>
                    <a:cubicBezTo>
                      <a:pt x="941" y="8843"/>
                      <a:pt x="1668" y="6949"/>
                      <a:pt x="2834" y="5509"/>
                    </a:cubicBezTo>
                    <a:cubicBezTo>
                      <a:pt x="4382" y="3580"/>
                      <a:pt x="6763" y="2473"/>
                      <a:pt x="8430" y="1818"/>
                    </a:cubicBezTo>
                    <a:cubicBezTo>
                      <a:pt x="10655" y="930"/>
                      <a:pt x="12663" y="485"/>
                      <a:pt x="14441" y="485"/>
                    </a:cubicBezTo>
                    <a:cubicBezTo>
                      <a:pt x="15785" y="485"/>
                      <a:pt x="16998" y="739"/>
                      <a:pt x="18074" y="1246"/>
                    </a:cubicBezTo>
                    <a:cubicBezTo>
                      <a:pt x="20289" y="2282"/>
                      <a:pt x="22075" y="4544"/>
                      <a:pt x="22980" y="7450"/>
                    </a:cubicBezTo>
                    <a:cubicBezTo>
                      <a:pt x="23801" y="10093"/>
                      <a:pt x="23885" y="12915"/>
                      <a:pt x="23956" y="15653"/>
                    </a:cubicBezTo>
                    <a:cubicBezTo>
                      <a:pt x="23956" y="15724"/>
                      <a:pt x="23992" y="15796"/>
                      <a:pt x="24051" y="15855"/>
                    </a:cubicBezTo>
                    <a:cubicBezTo>
                      <a:pt x="24027" y="15820"/>
                      <a:pt x="24016" y="15784"/>
                      <a:pt x="24016" y="15748"/>
                    </a:cubicBezTo>
                    <a:lnTo>
                      <a:pt x="24492" y="15724"/>
                    </a:lnTo>
                    <a:cubicBezTo>
                      <a:pt x="24492" y="15665"/>
                      <a:pt x="24468" y="15605"/>
                      <a:pt x="24432" y="15558"/>
                    </a:cubicBezTo>
                    <a:cubicBezTo>
                      <a:pt x="24361" y="12819"/>
                      <a:pt x="24278" y="9986"/>
                      <a:pt x="23444" y="7307"/>
                    </a:cubicBezTo>
                    <a:cubicBezTo>
                      <a:pt x="22492" y="4271"/>
                      <a:pt x="20610" y="1901"/>
                      <a:pt x="18277" y="806"/>
                    </a:cubicBezTo>
                    <a:cubicBezTo>
                      <a:pt x="17140" y="268"/>
                      <a:pt x="15861" y="0"/>
                      <a:pt x="14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rot="10800000" flipH="1">
                <a:off x="2859639" y="3295291"/>
                <a:ext cx="897614" cy="556893"/>
              </a:xfrm>
              <a:custGeom>
                <a:avLst/>
                <a:gdLst/>
                <a:ahLst/>
                <a:cxnLst/>
                <a:rect l="l" t="t" r="r" b="b"/>
                <a:pathLst>
                  <a:path w="21563" h="13378" extrusionOk="0">
                    <a:moveTo>
                      <a:pt x="13318" y="1"/>
                    </a:moveTo>
                    <a:cubicBezTo>
                      <a:pt x="12595" y="1"/>
                      <a:pt x="11900" y="42"/>
                      <a:pt x="11276" y="79"/>
                    </a:cubicBezTo>
                    <a:cubicBezTo>
                      <a:pt x="9657" y="174"/>
                      <a:pt x="7978" y="269"/>
                      <a:pt x="6359" y="686"/>
                    </a:cubicBezTo>
                    <a:cubicBezTo>
                      <a:pt x="4537" y="1162"/>
                      <a:pt x="3037" y="2019"/>
                      <a:pt x="2025" y="3162"/>
                    </a:cubicBezTo>
                    <a:cubicBezTo>
                      <a:pt x="655" y="4710"/>
                      <a:pt x="215" y="6698"/>
                      <a:pt x="84" y="8103"/>
                    </a:cubicBezTo>
                    <a:cubicBezTo>
                      <a:pt x="12" y="8865"/>
                      <a:pt x="1" y="9651"/>
                      <a:pt x="36" y="10425"/>
                    </a:cubicBezTo>
                    <a:cubicBezTo>
                      <a:pt x="84" y="11425"/>
                      <a:pt x="203" y="12401"/>
                      <a:pt x="298" y="13378"/>
                    </a:cubicBezTo>
                    <a:lnTo>
                      <a:pt x="774" y="13318"/>
                    </a:lnTo>
                    <a:cubicBezTo>
                      <a:pt x="584" y="11616"/>
                      <a:pt x="382" y="9865"/>
                      <a:pt x="548" y="8139"/>
                    </a:cubicBezTo>
                    <a:cubicBezTo>
                      <a:pt x="679" y="6806"/>
                      <a:pt x="1096" y="4924"/>
                      <a:pt x="2382" y="3472"/>
                    </a:cubicBezTo>
                    <a:cubicBezTo>
                      <a:pt x="3322" y="2412"/>
                      <a:pt x="4739" y="1591"/>
                      <a:pt x="6478" y="1150"/>
                    </a:cubicBezTo>
                    <a:cubicBezTo>
                      <a:pt x="8037" y="745"/>
                      <a:pt x="9704" y="650"/>
                      <a:pt x="11300" y="555"/>
                    </a:cubicBezTo>
                    <a:cubicBezTo>
                      <a:pt x="11997" y="515"/>
                      <a:pt x="12673" y="484"/>
                      <a:pt x="13323" y="484"/>
                    </a:cubicBezTo>
                    <a:cubicBezTo>
                      <a:pt x="15027" y="484"/>
                      <a:pt x="16559" y="699"/>
                      <a:pt x="17860" y="1543"/>
                    </a:cubicBezTo>
                    <a:cubicBezTo>
                      <a:pt x="19336" y="2495"/>
                      <a:pt x="20384" y="4281"/>
                      <a:pt x="20741" y="6436"/>
                    </a:cubicBezTo>
                    <a:cubicBezTo>
                      <a:pt x="21063" y="8413"/>
                      <a:pt x="20837" y="10437"/>
                      <a:pt x="20622" y="12401"/>
                    </a:cubicBezTo>
                    <a:lnTo>
                      <a:pt x="21098" y="12461"/>
                    </a:lnTo>
                    <a:cubicBezTo>
                      <a:pt x="21325" y="10461"/>
                      <a:pt x="21563" y="8401"/>
                      <a:pt x="21218" y="6365"/>
                    </a:cubicBezTo>
                    <a:cubicBezTo>
                      <a:pt x="20837" y="4067"/>
                      <a:pt x="19717" y="2162"/>
                      <a:pt x="18122" y="1138"/>
                    </a:cubicBezTo>
                    <a:cubicBezTo>
                      <a:pt x="16698" y="208"/>
                      <a:pt x="14937" y="1"/>
                      <a:pt x="13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rot="10800000" flipH="1">
                <a:off x="2967704" y="3311151"/>
                <a:ext cx="666664" cy="450743"/>
              </a:xfrm>
              <a:custGeom>
                <a:avLst/>
                <a:gdLst/>
                <a:ahLst/>
                <a:cxnLst/>
                <a:rect l="l" t="t" r="r" b="b"/>
                <a:pathLst>
                  <a:path w="16015" h="10828" extrusionOk="0">
                    <a:moveTo>
                      <a:pt x="8357" y="1"/>
                    </a:moveTo>
                    <a:cubicBezTo>
                      <a:pt x="7106" y="1"/>
                      <a:pt x="5829" y="200"/>
                      <a:pt x="4632" y="422"/>
                    </a:cubicBezTo>
                    <a:cubicBezTo>
                      <a:pt x="3548" y="624"/>
                      <a:pt x="2500" y="862"/>
                      <a:pt x="1774" y="1600"/>
                    </a:cubicBezTo>
                    <a:cubicBezTo>
                      <a:pt x="1119" y="2255"/>
                      <a:pt x="857" y="3184"/>
                      <a:pt x="667" y="4089"/>
                    </a:cubicBezTo>
                    <a:cubicBezTo>
                      <a:pt x="191" y="6303"/>
                      <a:pt x="0" y="8566"/>
                      <a:pt x="72" y="10828"/>
                    </a:cubicBezTo>
                    <a:lnTo>
                      <a:pt x="560" y="10804"/>
                    </a:lnTo>
                    <a:cubicBezTo>
                      <a:pt x="476" y="8577"/>
                      <a:pt x="667" y="6363"/>
                      <a:pt x="1131" y="4184"/>
                    </a:cubicBezTo>
                    <a:cubicBezTo>
                      <a:pt x="1298" y="3410"/>
                      <a:pt x="1512" y="2529"/>
                      <a:pt x="2108" y="1934"/>
                    </a:cubicBezTo>
                    <a:cubicBezTo>
                      <a:pt x="2750" y="1291"/>
                      <a:pt x="3703" y="1077"/>
                      <a:pt x="4715" y="886"/>
                    </a:cubicBezTo>
                    <a:cubicBezTo>
                      <a:pt x="5891" y="673"/>
                      <a:pt x="7143" y="476"/>
                      <a:pt x="8360" y="476"/>
                    </a:cubicBezTo>
                    <a:cubicBezTo>
                      <a:pt x="9657" y="476"/>
                      <a:pt x="10915" y="699"/>
                      <a:pt x="12002" y="1362"/>
                    </a:cubicBezTo>
                    <a:cubicBezTo>
                      <a:pt x="13276" y="2148"/>
                      <a:pt x="14288" y="3565"/>
                      <a:pt x="14835" y="5363"/>
                    </a:cubicBezTo>
                    <a:cubicBezTo>
                      <a:pt x="15347" y="6994"/>
                      <a:pt x="15443" y="8744"/>
                      <a:pt x="15538" y="10435"/>
                    </a:cubicBezTo>
                    <a:lnTo>
                      <a:pt x="16014" y="10411"/>
                    </a:lnTo>
                    <a:cubicBezTo>
                      <a:pt x="15919" y="8697"/>
                      <a:pt x="15824" y="6911"/>
                      <a:pt x="15300" y="5220"/>
                    </a:cubicBezTo>
                    <a:cubicBezTo>
                      <a:pt x="14716" y="3315"/>
                      <a:pt x="13633" y="1803"/>
                      <a:pt x="12252" y="958"/>
                    </a:cubicBezTo>
                    <a:cubicBezTo>
                      <a:pt x="11074" y="241"/>
                      <a:pt x="9731" y="1"/>
                      <a:pt x="8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rot="10800000" flipH="1">
                <a:off x="3063822" y="3315606"/>
                <a:ext cx="511560" cy="385429"/>
              </a:xfrm>
              <a:custGeom>
                <a:avLst/>
                <a:gdLst/>
                <a:ahLst/>
                <a:cxnLst/>
                <a:rect l="l" t="t" r="r" b="b"/>
                <a:pathLst>
                  <a:path w="12289" h="9259" extrusionOk="0">
                    <a:moveTo>
                      <a:pt x="6139" y="0"/>
                    </a:moveTo>
                    <a:cubicBezTo>
                      <a:pt x="5083" y="0"/>
                      <a:pt x="3989" y="389"/>
                      <a:pt x="3085" y="1115"/>
                    </a:cubicBezTo>
                    <a:cubicBezTo>
                      <a:pt x="2037" y="1972"/>
                      <a:pt x="1215" y="3258"/>
                      <a:pt x="727" y="4841"/>
                    </a:cubicBezTo>
                    <a:cubicBezTo>
                      <a:pt x="299" y="6246"/>
                      <a:pt x="156" y="7711"/>
                      <a:pt x="1" y="9140"/>
                    </a:cubicBezTo>
                    <a:lnTo>
                      <a:pt x="477" y="9187"/>
                    </a:lnTo>
                    <a:cubicBezTo>
                      <a:pt x="620" y="7782"/>
                      <a:pt x="763" y="6330"/>
                      <a:pt x="1192" y="4972"/>
                    </a:cubicBezTo>
                    <a:cubicBezTo>
                      <a:pt x="1644" y="3484"/>
                      <a:pt x="2406" y="2282"/>
                      <a:pt x="3382" y="1496"/>
                    </a:cubicBezTo>
                    <a:cubicBezTo>
                      <a:pt x="4203" y="837"/>
                      <a:pt x="5190" y="486"/>
                      <a:pt x="6132" y="486"/>
                    </a:cubicBezTo>
                    <a:cubicBezTo>
                      <a:pt x="6500" y="486"/>
                      <a:pt x="6862" y="540"/>
                      <a:pt x="7204" y="650"/>
                    </a:cubicBezTo>
                    <a:cubicBezTo>
                      <a:pt x="8252" y="984"/>
                      <a:pt x="8978" y="1770"/>
                      <a:pt x="9395" y="2365"/>
                    </a:cubicBezTo>
                    <a:cubicBezTo>
                      <a:pt x="9978" y="3186"/>
                      <a:pt x="10359" y="4163"/>
                      <a:pt x="10657" y="4996"/>
                    </a:cubicBezTo>
                    <a:cubicBezTo>
                      <a:pt x="11145" y="6377"/>
                      <a:pt x="11526" y="7806"/>
                      <a:pt x="11812" y="9259"/>
                    </a:cubicBezTo>
                    <a:lnTo>
                      <a:pt x="12288" y="9163"/>
                    </a:lnTo>
                    <a:cubicBezTo>
                      <a:pt x="12002" y="7699"/>
                      <a:pt x="11610" y="6246"/>
                      <a:pt x="11109" y="4830"/>
                    </a:cubicBezTo>
                    <a:cubicBezTo>
                      <a:pt x="10800" y="3960"/>
                      <a:pt x="10407" y="2960"/>
                      <a:pt x="9788" y="2091"/>
                    </a:cubicBezTo>
                    <a:cubicBezTo>
                      <a:pt x="9324" y="1436"/>
                      <a:pt x="8526" y="567"/>
                      <a:pt x="7359" y="186"/>
                    </a:cubicBezTo>
                    <a:cubicBezTo>
                      <a:pt x="6968" y="61"/>
                      <a:pt x="6556" y="0"/>
                      <a:pt x="6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rot="10800000" flipH="1">
                <a:off x="3147618" y="3339375"/>
                <a:ext cx="361826" cy="255676"/>
              </a:xfrm>
              <a:custGeom>
                <a:avLst/>
                <a:gdLst/>
                <a:ahLst/>
                <a:cxnLst/>
                <a:rect l="l" t="t" r="r" b="b"/>
                <a:pathLst>
                  <a:path w="8692" h="6142" extrusionOk="0">
                    <a:moveTo>
                      <a:pt x="5026" y="1"/>
                    </a:moveTo>
                    <a:cubicBezTo>
                      <a:pt x="4415" y="1"/>
                      <a:pt x="3846" y="187"/>
                      <a:pt x="3429" y="379"/>
                    </a:cubicBezTo>
                    <a:cubicBezTo>
                      <a:pt x="1357" y="1319"/>
                      <a:pt x="0" y="3593"/>
                      <a:pt x="107" y="5855"/>
                    </a:cubicBezTo>
                    <a:cubicBezTo>
                      <a:pt x="107" y="5951"/>
                      <a:pt x="131" y="6046"/>
                      <a:pt x="131" y="6141"/>
                    </a:cubicBezTo>
                    <a:lnTo>
                      <a:pt x="619" y="6082"/>
                    </a:lnTo>
                    <a:cubicBezTo>
                      <a:pt x="429" y="3867"/>
                      <a:pt x="1631" y="1772"/>
                      <a:pt x="3632" y="819"/>
                    </a:cubicBezTo>
                    <a:cubicBezTo>
                      <a:pt x="4002" y="651"/>
                      <a:pt x="4497" y="482"/>
                      <a:pt x="5021" y="482"/>
                    </a:cubicBezTo>
                    <a:cubicBezTo>
                      <a:pt x="5238" y="482"/>
                      <a:pt x="5460" y="511"/>
                      <a:pt x="5679" y="581"/>
                    </a:cubicBezTo>
                    <a:cubicBezTo>
                      <a:pt x="6477" y="831"/>
                      <a:pt x="7013" y="1581"/>
                      <a:pt x="7334" y="2164"/>
                    </a:cubicBezTo>
                    <a:cubicBezTo>
                      <a:pt x="7930" y="3296"/>
                      <a:pt x="8204" y="4569"/>
                      <a:pt x="8108" y="5832"/>
                    </a:cubicBezTo>
                    <a:lnTo>
                      <a:pt x="8596" y="5867"/>
                    </a:lnTo>
                    <a:cubicBezTo>
                      <a:pt x="8692" y="4510"/>
                      <a:pt x="8394" y="3141"/>
                      <a:pt x="7751" y="1938"/>
                    </a:cubicBezTo>
                    <a:cubicBezTo>
                      <a:pt x="7239" y="998"/>
                      <a:pt x="6560" y="367"/>
                      <a:pt x="5822" y="117"/>
                    </a:cubicBezTo>
                    <a:cubicBezTo>
                      <a:pt x="5555" y="35"/>
                      <a:pt x="5287"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rot="10800000" flipH="1">
                <a:off x="3182293" y="3334921"/>
                <a:ext cx="237943" cy="151399"/>
              </a:xfrm>
              <a:custGeom>
                <a:avLst/>
                <a:gdLst/>
                <a:ahLst/>
                <a:cxnLst/>
                <a:rect l="l" t="t" r="r" b="b"/>
                <a:pathLst>
                  <a:path w="5716" h="3637" extrusionOk="0">
                    <a:moveTo>
                      <a:pt x="3333" y="0"/>
                    </a:moveTo>
                    <a:cubicBezTo>
                      <a:pt x="3294" y="0"/>
                      <a:pt x="3254" y="2"/>
                      <a:pt x="3215" y="5"/>
                    </a:cubicBezTo>
                    <a:cubicBezTo>
                      <a:pt x="2751" y="53"/>
                      <a:pt x="2310" y="255"/>
                      <a:pt x="1965" y="600"/>
                    </a:cubicBezTo>
                    <a:cubicBezTo>
                      <a:pt x="1656" y="898"/>
                      <a:pt x="1394" y="1243"/>
                      <a:pt x="1167" y="1612"/>
                    </a:cubicBezTo>
                    <a:lnTo>
                      <a:pt x="1" y="3374"/>
                    </a:lnTo>
                    <a:lnTo>
                      <a:pt x="405" y="3636"/>
                    </a:lnTo>
                    <a:lnTo>
                      <a:pt x="1572" y="1874"/>
                    </a:lnTo>
                    <a:cubicBezTo>
                      <a:pt x="1775" y="1529"/>
                      <a:pt x="2025" y="1219"/>
                      <a:pt x="2310" y="934"/>
                    </a:cubicBezTo>
                    <a:cubicBezTo>
                      <a:pt x="2560" y="672"/>
                      <a:pt x="2894" y="517"/>
                      <a:pt x="3263" y="469"/>
                    </a:cubicBezTo>
                    <a:cubicBezTo>
                      <a:pt x="3287" y="468"/>
                      <a:pt x="3311" y="467"/>
                      <a:pt x="3335" y="467"/>
                    </a:cubicBezTo>
                    <a:cubicBezTo>
                      <a:pt x="3842" y="467"/>
                      <a:pt x="4299" y="819"/>
                      <a:pt x="4561" y="1160"/>
                    </a:cubicBezTo>
                    <a:cubicBezTo>
                      <a:pt x="4894" y="1600"/>
                      <a:pt x="5085" y="2160"/>
                      <a:pt x="5275" y="2684"/>
                    </a:cubicBezTo>
                    <a:lnTo>
                      <a:pt x="5716" y="2541"/>
                    </a:lnTo>
                    <a:cubicBezTo>
                      <a:pt x="5525" y="1993"/>
                      <a:pt x="5323" y="1386"/>
                      <a:pt x="4930" y="874"/>
                    </a:cubicBezTo>
                    <a:cubicBezTo>
                      <a:pt x="4506" y="327"/>
                      <a:pt x="3915" y="0"/>
                      <a:pt x="3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rot="10800000" flipH="1">
                <a:off x="3251187" y="3307155"/>
                <a:ext cx="137829" cy="109772"/>
              </a:xfrm>
              <a:custGeom>
                <a:avLst/>
                <a:gdLst/>
                <a:ahLst/>
                <a:cxnLst/>
                <a:rect l="l" t="t" r="r" b="b"/>
                <a:pathLst>
                  <a:path w="3311" h="2637" extrusionOk="0">
                    <a:moveTo>
                      <a:pt x="1895" y="1"/>
                    </a:moveTo>
                    <a:cubicBezTo>
                      <a:pt x="1323" y="1"/>
                      <a:pt x="754" y="361"/>
                      <a:pt x="429" y="922"/>
                    </a:cubicBezTo>
                    <a:cubicBezTo>
                      <a:pt x="96" y="1481"/>
                      <a:pt x="24" y="2124"/>
                      <a:pt x="1" y="2612"/>
                    </a:cubicBezTo>
                    <a:lnTo>
                      <a:pt x="477" y="2636"/>
                    </a:lnTo>
                    <a:cubicBezTo>
                      <a:pt x="501" y="1981"/>
                      <a:pt x="620" y="1529"/>
                      <a:pt x="834" y="1160"/>
                    </a:cubicBezTo>
                    <a:cubicBezTo>
                      <a:pt x="1038" y="819"/>
                      <a:pt x="1437" y="479"/>
                      <a:pt x="1897" y="479"/>
                    </a:cubicBezTo>
                    <a:cubicBezTo>
                      <a:pt x="1920" y="479"/>
                      <a:pt x="1942" y="479"/>
                      <a:pt x="1965" y="481"/>
                    </a:cubicBezTo>
                    <a:cubicBezTo>
                      <a:pt x="2191" y="505"/>
                      <a:pt x="2417" y="624"/>
                      <a:pt x="2560" y="814"/>
                    </a:cubicBezTo>
                    <a:cubicBezTo>
                      <a:pt x="2668" y="945"/>
                      <a:pt x="2715" y="1124"/>
                      <a:pt x="2691" y="1303"/>
                    </a:cubicBezTo>
                    <a:cubicBezTo>
                      <a:pt x="2668" y="1517"/>
                      <a:pt x="2691" y="1743"/>
                      <a:pt x="2763" y="1945"/>
                    </a:cubicBezTo>
                    <a:cubicBezTo>
                      <a:pt x="2798" y="2041"/>
                      <a:pt x="2822" y="2148"/>
                      <a:pt x="2834" y="2267"/>
                    </a:cubicBezTo>
                    <a:lnTo>
                      <a:pt x="3310" y="2243"/>
                    </a:lnTo>
                    <a:cubicBezTo>
                      <a:pt x="3299" y="2088"/>
                      <a:pt x="3263" y="1945"/>
                      <a:pt x="3227" y="1814"/>
                    </a:cubicBezTo>
                    <a:cubicBezTo>
                      <a:pt x="3168" y="1684"/>
                      <a:pt x="3156" y="1541"/>
                      <a:pt x="3168" y="1398"/>
                    </a:cubicBezTo>
                    <a:cubicBezTo>
                      <a:pt x="3215" y="1088"/>
                      <a:pt x="3132" y="767"/>
                      <a:pt x="2941" y="517"/>
                    </a:cubicBezTo>
                    <a:cubicBezTo>
                      <a:pt x="2715" y="219"/>
                      <a:pt x="2370" y="29"/>
                      <a:pt x="2001" y="5"/>
                    </a:cubicBezTo>
                    <a:cubicBezTo>
                      <a:pt x="1966" y="2"/>
                      <a:pt x="1930" y="1"/>
                      <a:pt x="1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 name="Google Shape;51;p3"/>
            <p:cNvGrpSpPr/>
            <p:nvPr/>
          </p:nvGrpSpPr>
          <p:grpSpPr>
            <a:xfrm>
              <a:off x="-277050" y="906938"/>
              <a:ext cx="776083" cy="753982"/>
              <a:chOff x="789750" y="525938"/>
              <a:chExt cx="776083" cy="753982"/>
            </a:xfrm>
          </p:grpSpPr>
          <p:sp>
            <p:nvSpPr>
              <p:cNvPr id="52" name="Google Shape;52;p3"/>
              <p:cNvSpPr/>
              <p:nvPr/>
            </p:nvSpPr>
            <p:spPr>
              <a:xfrm rot="-5400000">
                <a:off x="741124" y="574564"/>
                <a:ext cx="477197" cy="379946"/>
              </a:xfrm>
              <a:custGeom>
                <a:avLst/>
                <a:gdLst/>
                <a:ahLst/>
                <a:cxnLst/>
                <a:rect l="l" t="t" r="r" b="b"/>
                <a:pathLst>
                  <a:path w="14431" h="11490" extrusionOk="0">
                    <a:moveTo>
                      <a:pt x="5905" y="0"/>
                    </a:moveTo>
                    <a:cubicBezTo>
                      <a:pt x="5237" y="0"/>
                      <a:pt x="4641" y="245"/>
                      <a:pt x="4239" y="908"/>
                    </a:cubicBezTo>
                    <a:cubicBezTo>
                      <a:pt x="1060" y="3468"/>
                      <a:pt x="1" y="5944"/>
                      <a:pt x="3108" y="8790"/>
                    </a:cubicBezTo>
                    <a:cubicBezTo>
                      <a:pt x="4388" y="9966"/>
                      <a:pt x="5593" y="11489"/>
                      <a:pt x="7269" y="11489"/>
                    </a:cubicBezTo>
                    <a:cubicBezTo>
                      <a:pt x="7698" y="11489"/>
                      <a:pt x="8157" y="11390"/>
                      <a:pt x="8656" y="11159"/>
                    </a:cubicBezTo>
                    <a:cubicBezTo>
                      <a:pt x="10252" y="10433"/>
                      <a:pt x="13157" y="7802"/>
                      <a:pt x="13669" y="6147"/>
                    </a:cubicBezTo>
                    <a:cubicBezTo>
                      <a:pt x="14431" y="3694"/>
                      <a:pt x="11728" y="2670"/>
                      <a:pt x="10097" y="1706"/>
                    </a:cubicBezTo>
                    <a:cubicBezTo>
                      <a:pt x="9197" y="1182"/>
                      <a:pt x="7375" y="0"/>
                      <a:pt x="5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rot="-5400000">
                <a:off x="1052531" y="1091254"/>
                <a:ext cx="206738" cy="170595"/>
              </a:xfrm>
              <a:custGeom>
                <a:avLst/>
                <a:gdLst/>
                <a:ahLst/>
                <a:cxnLst/>
                <a:rect l="l" t="t" r="r" b="b"/>
                <a:pathLst>
                  <a:path w="6252" h="5159" extrusionOk="0">
                    <a:moveTo>
                      <a:pt x="2536" y="0"/>
                    </a:moveTo>
                    <a:cubicBezTo>
                      <a:pt x="2190" y="0"/>
                      <a:pt x="1847" y="118"/>
                      <a:pt x="1513" y="440"/>
                    </a:cubicBezTo>
                    <a:cubicBezTo>
                      <a:pt x="905" y="1035"/>
                      <a:pt x="0" y="2678"/>
                      <a:pt x="36" y="3512"/>
                    </a:cubicBezTo>
                    <a:cubicBezTo>
                      <a:pt x="84" y="4750"/>
                      <a:pt x="1465" y="4774"/>
                      <a:pt x="2370" y="4952"/>
                    </a:cubicBezTo>
                    <a:cubicBezTo>
                      <a:pt x="2704" y="5020"/>
                      <a:pt x="3293" y="5159"/>
                      <a:pt x="3844" y="5159"/>
                    </a:cubicBezTo>
                    <a:cubicBezTo>
                      <a:pt x="4449" y="5159"/>
                      <a:pt x="5007" y="4992"/>
                      <a:pt x="5132" y="4381"/>
                    </a:cubicBezTo>
                    <a:cubicBezTo>
                      <a:pt x="6168" y="2726"/>
                      <a:pt x="6251" y="1428"/>
                      <a:pt x="4394" y="630"/>
                    </a:cubicBezTo>
                    <a:cubicBezTo>
                      <a:pt x="3777" y="371"/>
                      <a:pt x="315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rot="-5400000">
                <a:off x="1361608" y="646926"/>
                <a:ext cx="223669" cy="184781"/>
              </a:xfrm>
              <a:custGeom>
                <a:avLst/>
                <a:gdLst/>
                <a:ahLst/>
                <a:cxnLst/>
                <a:rect l="l" t="t" r="r" b="b"/>
                <a:pathLst>
                  <a:path w="6764" h="5588" extrusionOk="0">
                    <a:moveTo>
                      <a:pt x="2737" y="0"/>
                    </a:moveTo>
                    <a:cubicBezTo>
                      <a:pt x="2359" y="0"/>
                      <a:pt x="1984" y="130"/>
                      <a:pt x="1620" y="482"/>
                    </a:cubicBezTo>
                    <a:cubicBezTo>
                      <a:pt x="977" y="1125"/>
                      <a:pt x="0" y="2910"/>
                      <a:pt x="36" y="3803"/>
                    </a:cubicBezTo>
                    <a:cubicBezTo>
                      <a:pt x="84" y="5149"/>
                      <a:pt x="1584" y="5173"/>
                      <a:pt x="2548" y="5363"/>
                    </a:cubicBezTo>
                    <a:cubicBezTo>
                      <a:pt x="2918" y="5437"/>
                      <a:pt x="3563" y="5587"/>
                      <a:pt x="4164" y="5587"/>
                    </a:cubicBezTo>
                    <a:cubicBezTo>
                      <a:pt x="4820" y="5587"/>
                      <a:pt x="5424" y="5408"/>
                      <a:pt x="5561" y="4756"/>
                    </a:cubicBezTo>
                    <a:cubicBezTo>
                      <a:pt x="6668" y="2958"/>
                      <a:pt x="6763" y="1553"/>
                      <a:pt x="4751" y="696"/>
                    </a:cubicBezTo>
                    <a:cubicBezTo>
                      <a:pt x="4089" y="407"/>
                      <a:pt x="3407"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5" name="Google Shape;55;p3"/>
            <p:cNvSpPr/>
            <p:nvPr/>
          </p:nvSpPr>
          <p:spPr>
            <a:xfrm rot="10121334" flipH="1">
              <a:off x="-140008" y="2287532"/>
              <a:ext cx="2179158" cy="3801059"/>
            </a:xfrm>
            <a:custGeom>
              <a:avLst/>
              <a:gdLst/>
              <a:ahLst/>
              <a:cxnLst/>
              <a:rect l="l" t="t" r="r" b="b"/>
              <a:pathLst>
                <a:path w="89934" h="179868" extrusionOk="0">
                  <a:moveTo>
                    <a:pt x="0" y="179868"/>
                  </a:moveTo>
                  <a:cubicBezTo>
                    <a:pt x="16195" y="175818"/>
                    <a:pt x="31541" y="159951"/>
                    <a:pt x="34443" y="143512"/>
                  </a:cubicBezTo>
                  <a:cubicBezTo>
                    <a:pt x="37843" y="124249"/>
                    <a:pt x="26246" y="102591"/>
                    <a:pt x="34443" y="84831"/>
                  </a:cubicBezTo>
                  <a:cubicBezTo>
                    <a:pt x="41092" y="70425"/>
                    <a:pt x="63905" y="71014"/>
                    <a:pt x="74626" y="59318"/>
                  </a:cubicBezTo>
                  <a:cubicBezTo>
                    <a:pt x="83644" y="49480"/>
                    <a:pt x="89934" y="35669"/>
                    <a:pt x="89934" y="22324"/>
                  </a:cubicBezTo>
                  <a:cubicBezTo>
                    <a:pt x="89934" y="14228"/>
                    <a:pt x="83555" y="7442"/>
                    <a:pt x="80367" y="0"/>
                  </a:cubicBezTo>
                </a:path>
              </a:pathLst>
            </a:custGeom>
            <a:noFill/>
            <a:ln w="19050" cap="flat" cmpd="sng">
              <a:solidFill>
                <a:schemeClr val="dk2"/>
              </a:solidFill>
              <a:prstDash val="solid"/>
              <a:round/>
              <a:headEnd type="none" w="med" len="med"/>
              <a:tailEnd type="none" w="med" len="med"/>
            </a:ln>
          </p:spPr>
        </p:sp>
        <p:sp>
          <p:nvSpPr>
            <p:cNvPr id="56" name="Google Shape;56;p3"/>
            <p:cNvSpPr/>
            <p:nvPr/>
          </p:nvSpPr>
          <p:spPr>
            <a:xfrm rot="-839465" flipH="1">
              <a:off x="6037637" y="-967693"/>
              <a:ext cx="4205240" cy="3014795"/>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7" name="Google Shape;57;p3"/>
            <p:cNvGrpSpPr/>
            <p:nvPr/>
          </p:nvGrpSpPr>
          <p:grpSpPr>
            <a:xfrm>
              <a:off x="7921455" y="480500"/>
              <a:ext cx="1540913" cy="481201"/>
              <a:chOff x="7921455" y="3606075"/>
              <a:chExt cx="1540913" cy="481201"/>
            </a:xfrm>
          </p:grpSpPr>
          <p:sp>
            <p:nvSpPr>
              <p:cNvPr id="58" name="Google Shape;58;p3"/>
              <p:cNvSpPr/>
              <p:nvPr/>
            </p:nvSpPr>
            <p:spPr>
              <a:xfrm>
                <a:off x="8682083" y="40597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8269808" y="39713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7921455" y="38563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7937709" y="37769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8089331" y="36941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8869975" y="36060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64" name="Google Shape;64;p3"/>
          <p:cNvSpPr txBox="1">
            <a:spLocks noGrp="1"/>
          </p:cNvSpPr>
          <p:nvPr>
            <p:ph type="title"/>
          </p:nvPr>
        </p:nvSpPr>
        <p:spPr>
          <a:xfrm>
            <a:off x="2217984" y="3647200"/>
            <a:ext cx="7735200" cy="152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Font typeface="Raleway"/>
              <a:buNone/>
              <a:defRPr sz="6400" b="1"/>
            </a:lvl1pPr>
            <a:lvl2pPr lvl="1" algn="ctr" rtl="0">
              <a:spcBef>
                <a:spcPts val="0"/>
              </a:spcBef>
              <a:spcAft>
                <a:spcPts val="0"/>
              </a:spcAft>
              <a:buSzPts val="3600"/>
              <a:buFont typeface="Raleway"/>
              <a:buNone/>
              <a:defRPr sz="4800">
                <a:latin typeface="Raleway"/>
                <a:ea typeface="Raleway"/>
                <a:cs typeface="Raleway"/>
                <a:sym typeface="Raleway"/>
              </a:defRPr>
            </a:lvl2pPr>
            <a:lvl3pPr lvl="2" algn="ctr" rtl="0">
              <a:spcBef>
                <a:spcPts val="0"/>
              </a:spcBef>
              <a:spcAft>
                <a:spcPts val="0"/>
              </a:spcAft>
              <a:buSzPts val="3600"/>
              <a:buFont typeface="Raleway"/>
              <a:buNone/>
              <a:defRPr sz="4800">
                <a:latin typeface="Raleway"/>
                <a:ea typeface="Raleway"/>
                <a:cs typeface="Raleway"/>
                <a:sym typeface="Raleway"/>
              </a:defRPr>
            </a:lvl3pPr>
            <a:lvl4pPr lvl="3" algn="ctr" rtl="0">
              <a:spcBef>
                <a:spcPts val="0"/>
              </a:spcBef>
              <a:spcAft>
                <a:spcPts val="0"/>
              </a:spcAft>
              <a:buSzPts val="3600"/>
              <a:buFont typeface="Raleway"/>
              <a:buNone/>
              <a:defRPr sz="4800">
                <a:latin typeface="Raleway"/>
                <a:ea typeface="Raleway"/>
                <a:cs typeface="Raleway"/>
                <a:sym typeface="Raleway"/>
              </a:defRPr>
            </a:lvl4pPr>
            <a:lvl5pPr lvl="4" algn="ctr" rtl="0">
              <a:spcBef>
                <a:spcPts val="0"/>
              </a:spcBef>
              <a:spcAft>
                <a:spcPts val="0"/>
              </a:spcAft>
              <a:buSzPts val="3600"/>
              <a:buFont typeface="Raleway"/>
              <a:buNone/>
              <a:defRPr sz="4800">
                <a:latin typeface="Raleway"/>
                <a:ea typeface="Raleway"/>
                <a:cs typeface="Raleway"/>
                <a:sym typeface="Raleway"/>
              </a:defRPr>
            </a:lvl5pPr>
            <a:lvl6pPr lvl="5" algn="ctr" rtl="0">
              <a:spcBef>
                <a:spcPts val="0"/>
              </a:spcBef>
              <a:spcAft>
                <a:spcPts val="0"/>
              </a:spcAft>
              <a:buSzPts val="3600"/>
              <a:buFont typeface="Raleway"/>
              <a:buNone/>
              <a:defRPr sz="4800">
                <a:latin typeface="Raleway"/>
                <a:ea typeface="Raleway"/>
                <a:cs typeface="Raleway"/>
                <a:sym typeface="Raleway"/>
              </a:defRPr>
            </a:lvl6pPr>
            <a:lvl7pPr lvl="6" algn="ctr" rtl="0">
              <a:spcBef>
                <a:spcPts val="0"/>
              </a:spcBef>
              <a:spcAft>
                <a:spcPts val="0"/>
              </a:spcAft>
              <a:buSzPts val="3600"/>
              <a:buFont typeface="Raleway"/>
              <a:buNone/>
              <a:defRPr sz="4800">
                <a:latin typeface="Raleway"/>
                <a:ea typeface="Raleway"/>
                <a:cs typeface="Raleway"/>
                <a:sym typeface="Raleway"/>
              </a:defRPr>
            </a:lvl7pPr>
            <a:lvl8pPr lvl="7" algn="ctr" rtl="0">
              <a:spcBef>
                <a:spcPts val="0"/>
              </a:spcBef>
              <a:spcAft>
                <a:spcPts val="0"/>
              </a:spcAft>
              <a:buSzPts val="3600"/>
              <a:buFont typeface="Raleway"/>
              <a:buNone/>
              <a:defRPr sz="4800">
                <a:latin typeface="Raleway"/>
                <a:ea typeface="Raleway"/>
                <a:cs typeface="Raleway"/>
                <a:sym typeface="Raleway"/>
              </a:defRPr>
            </a:lvl8pPr>
            <a:lvl9pPr lvl="8" algn="ctr" rtl="0">
              <a:spcBef>
                <a:spcPts val="0"/>
              </a:spcBef>
              <a:spcAft>
                <a:spcPts val="0"/>
              </a:spcAft>
              <a:buSzPts val="3600"/>
              <a:buFont typeface="Raleway"/>
              <a:buNone/>
              <a:defRPr sz="4800">
                <a:latin typeface="Raleway"/>
                <a:ea typeface="Raleway"/>
                <a:cs typeface="Raleway"/>
                <a:sym typeface="Raleway"/>
              </a:defRPr>
            </a:lvl9pPr>
          </a:lstStyle>
          <a:p>
            <a:endParaRPr/>
          </a:p>
        </p:txBody>
      </p:sp>
      <p:sp>
        <p:nvSpPr>
          <p:cNvPr id="65" name="Google Shape;65;p3"/>
          <p:cNvSpPr txBox="1">
            <a:spLocks noGrp="1"/>
          </p:cNvSpPr>
          <p:nvPr>
            <p:ph type="title" idx="2" hasCustomPrompt="1"/>
          </p:nvPr>
        </p:nvSpPr>
        <p:spPr>
          <a:xfrm>
            <a:off x="5069553" y="1737232"/>
            <a:ext cx="2073600" cy="159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700"/>
              <a:buNone/>
              <a:defRPr sz="10000" b="1">
                <a:solidFill>
                  <a:schemeClr val="dk2"/>
                </a:solidFill>
              </a:defRPr>
            </a:lvl1pPr>
            <a:lvl2pPr lvl="1" algn="ctr" rtl="0">
              <a:spcBef>
                <a:spcPts val="0"/>
              </a:spcBef>
              <a:spcAft>
                <a:spcPts val="0"/>
              </a:spcAft>
              <a:buSzPts val="5700"/>
              <a:buNone/>
              <a:defRPr sz="7600"/>
            </a:lvl2pPr>
            <a:lvl3pPr lvl="2" algn="ctr" rtl="0">
              <a:spcBef>
                <a:spcPts val="0"/>
              </a:spcBef>
              <a:spcAft>
                <a:spcPts val="0"/>
              </a:spcAft>
              <a:buSzPts val="5700"/>
              <a:buNone/>
              <a:defRPr sz="7600"/>
            </a:lvl3pPr>
            <a:lvl4pPr lvl="3" algn="ctr" rtl="0">
              <a:spcBef>
                <a:spcPts val="0"/>
              </a:spcBef>
              <a:spcAft>
                <a:spcPts val="0"/>
              </a:spcAft>
              <a:buSzPts val="5700"/>
              <a:buNone/>
              <a:defRPr sz="7600"/>
            </a:lvl4pPr>
            <a:lvl5pPr lvl="4" algn="ctr" rtl="0">
              <a:spcBef>
                <a:spcPts val="0"/>
              </a:spcBef>
              <a:spcAft>
                <a:spcPts val="0"/>
              </a:spcAft>
              <a:buSzPts val="5700"/>
              <a:buNone/>
              <a:defRPr sz="7600"/>
            </a:lvl5pPr>
            <a:lvl6pPr lvl="5" algn="ctr" rtl="0">
              <a:spcBef>
                <a:spcPts val="0"/>
              </a:spcBef>
              <a:spcAft>
                <a:spcPts val="0"/>
              </a:spcAft>
              <a:buSzPts val="5700"/>
              <a:buNone/>
              <a:defRPr sz="7600"/>
            </a:lvl6pPr>
            <a:lvl7pPr lvl="6" algn="ctr" rtl="0">
              <a:spcBef>
                <a:spcPts val="0"/>
              </a:spcBef>
              <a:spcAft>
                <a:spcPts val="0"/>
              </a:spcAft>
              <a:buSzPts val="5700"/>
              <a:buNone/>
              <a:defRPr sz="7600"/>
            </a:lvl7pPr>
            <a:lvl8pPr lvl="7" algn="ctr" rtl="0">
              <a:spcBef>
                <a:spcPts val="0"/>
              </a:spcBef>
              <a:spcAft>
                <a:spcPts val="0"/>
              </a:spcAft>
              <a:buSzPts val="5700"/>
              <a:buNone/>
              <a:defRPr sz="7600"/>
            </a:lvl8pPr>
            <a:lvl9pPr lvl="8" algn="ctr" rtl="0">
              <a:spcBef>
                <a:spcPts val="0"/>
              </a:spcBef>
              <a:spcAft>
                <a:spcPts val="0"/>
              </a:spcAft>
              <a:buSzPts val="5700"/>
              <a:buNone/>
              <a:defRPr sz="7600"/>
            </a:lvl9pPr>
          </a:lstStyle>
          <a:p>
            <a:r>
              <a:t>xx%</a:t>
            </a:r>
          </a:p>
        </p:txBody>
      </p:sp>
      <p:sp>
        <p:nvSpPr>
          <p:cNvPr id="66" name="Google Shape;66;p3"/>
          <p:cNvSpPr txBox="1">
            <a:spLocks noGrp="1"/>
          </p:cNvSpPr>
          <p:nvPr>
            <p:ph type="subTitle" idx="1"/>
          </p:nvPr>
        </p:nvSpPr>
        <p:spPr>
          <a:xfrm>
            <a:off x="2238827" y="5075139"/>
            <a:ext cx="7735200" cy="37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400">
                <a:solidFill>
                  <a:schemeClr val="dk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6452857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7"/>
        <p:cNvGrpSpPr/>
        <p:nvPr/>
      </p:nvGrpSpPr>
      <p:grpSpPr>
        <a:xfrm>
          <a:off x="0" y="0"/>
          <a:ext cx="0" cy="0"/>
          <a:chOff x="0" y="0"/>
          <a:chExt cx="0" cy="0"/>
        </a:xfrm>
      </p:grpSpPr>
      <p:grpSp>
        <p:nvGrpSpPr>
          <p:cNvPr id="68" name="Google Shape;68;p4"/>
          <p:cNvGrpSpPr/>
          <p:nvPr/>
        </p:nvGrpSpPr>
        <p:grpSpPr>
          <a:xfrm>
            <a:off x="-3783512" y="-2195720"/>
            <a:ext cx="17252111" cy="11591791"/>
            <a:chOff x="-2837634" y="-1646790"/>
            <a:chExt cx="12939083" cy="8693843"/>
          </a:xfrm>
        </p:grpSpPr>
        <p:sp>
          <p:nvSpPr>
            <p:cNvPr id="69" name="Google Shape;69;p4"/>
            <p:cNvSpPr/>
            <p:nvPr/>
          </p:nvSpPr>
          <p:spPr>
            <a:xfrm rot="-2407657">
              <a:off x="-2224511" y="-624058"/>
              <a:ext cx="3037219" cy="220421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4"/>
            <p:cNvSpPr/>
            <p:nvPr/>
          </p:nvSpPr>
          <p:spPr>
            <a:xfrm>
              <a:off x="-2130950" y="-122769"/>
              <a:ext cx="2560596" cy="1752293"/>
            </a:xfrm>
            <a:custGeom>
              <a:avLst/>
              <a:gdLst/>
              <a:ahLst/>
              <a:cxnLst/>
              <a:rect l="l" t="t" r="r" b="b"/>
              <a:pathLst>
                <a:path w="90753" h="62105" extrusionOk="0">
                  <a:moveTo>
                    <a:pt x="90753" y="61361"/>
                  </a:moveTo>
                  <a:cubicBezTo>
                    <a:pt x="79308" y="65171"/>
                    <a:pt x="63796" y="53320"/>
                    <a:pt x="60330" y="41766"/>
                  </a:cubicBezTo>
                  <a:cubicBezTo>
                    <a:pt x="57675" y="32916"/>
                    <a:pt x="61702" y="21453"/>
                    <a:pt x="55689" y="14437"/>
                  </a:cubicBezTo>
                  <a:cubicBezTo>
                    <a:pt x="50665" y="8574"/>
                    <a:pt x="41173" y="8733"/>
                    <a:pt x="33517" y="7734"/>
                  </a:cubicBezTo>
                  <a:cubicBezTo>
                    <a:pt x="22147" y="6251"/>
                    <a:pt x="10736" y="4025"/>
                    <a:pt x="0" y="0"/>
                  </a:cubicBezTo>
                </a:path>
              </a:pathLst>
            </a:custGeom>
            <a:noFill/>
            <a:ln w="19050" cap="flat" cmpd="sng">
              <a:solidFill>
                <a:schemeClr val="dk2"/>
              </a:solidFill>
              <a:prstDash val="solid"/>
              <a:round/>
              <a:headEnd type="none" w="med" len="med"/>
              <a:tailEnd type="none" w="med" len="med"/>
            </a:ln>
          </p:spPr>
        </p:sp>
        <p:sp>
          <p:nvSpPr>
            <p:cNvPr id="71" name="Google Shape;71;p4"/>
            <p:cNvSpPr/>
            <p:nvPr/>
          </p:nvSpPr>
          <p:spPr>
            <a:xfrm rot="-1758268">
              <a:off x="-2594423" y="4409852"/>
              <a:ext cx="3487537" cy="1905645"/>
            </a:xfrm>
            <a:custGeom>
              <a:avLst/>
              <a:gdLst/>
              <a:ahLst/>
              <a:cxnLst/>
              <a:rect l="l" t="t" r="r" b="b"/>
              <a:pathLst>
                <a:path w="72831" h="39796" extrusionOk="0">
                  <a:moveTo>
                    <a:pt x="51355" y="1"/>
                  </a:moveTo>
                  <a:cubicBezTo>
                    <a:pt x="48560" y="1"/>
                    <a:pt x="45745" y="363"/>
                    <a:pt x="43017" y="959"/>
                  </a:cubicBezTo>
                  <a:cubicBezTo>
                    <a:pt x="36773" y="2325"/>
                    <a:pt x="30653" y="4905"/>
                    <a:pt x="24300" y="4905"/>
                  </a:cubicBezTo>
                  <a:cubicBezTo>
                    <a:pt x="23845" y="4905"/>
                    <a:pt x="23389" y="4892"/>
                    <a:pt x="22932" y="4864"/>
                  </a:cubicBezTo>
                  <a:cubicBezTo>
                    <a:pt x="19047" y="4635"/>
                    <a:pt x="14989" y="3395"/>
                    <a:pt x="11190" y="3395"/>
                  </a:cubicBezTo>
                  <a:cubicBezTo>
                    <a:pt x="9260" y="3395"/>
                    <a:pt x="7396" y="3715"/>
                    <a:pt x="5656" y="4650"/>
                  </a:cubicBezTo>
                  <a:cubicBezTo>
                    <a:pt x="1965" y="6626"/>
                    <a:pt x="0" y="11341"/>
                    <a:pt x="1191" y="15342"/>
                  </a:cubicBezTo>
                  <a:cubicBezTo>
                    <a:pt x="2000" y="18056"/>
                    <a:pt x="3989" y="20211"/>
                    <a:pt x="5513" y="22592"/>
                  </a:cubicBezTo>
                  <a:cubicBezTo>
                    <a:pt x="8180" y="26748"/>
                    <a:pt x="7918" y="32296"/>
                    <a:pt x="11192" y="35880"/>
                  </a:cubicBezTo>
                  <a:cubicBezTo>
                    <a:pt x="13364" y="38261"/>
                    <a:pt x="16634" y="39795"/>
                    <a:pt x="19842" y="39795"/>
                  </a:cubicBezTo>
                  <a:cubicBezTo>
                    <a:pt x="21767" y="39795"/>
                    <a:pt x="23671" y="39242"/>
                    <a:pt x="25301" y="37987"/>
                  </a:cubicBezTo>
                  <a:cubicBezTo>
                    <a:pt x="30182" y="34225"/>
                    <a:pt x="30944" y="26355"/>
                    <a:pt x="36409" y="23497"/>
                  </a:cubicBezTo>
                  <a:cubicBezTo>
                    <a:pt x="37782" y="22777"/>
                    <a:pt x="39260" y="22481"/>
                    <a:pt x="40776" y="22481"/>
                  </a:cubicBezTo>
                  <a:cubicBezTo>
                    <a:pt x="43742" y="22481"/>
                    <a:pt x="46851" y="23614"/>
                    <a:pt x="49602" y="24914"/>
                  </a:cubicBezTo>
                  <a:cubicBezTo>
                    <a:pt x="53250" y="26644"/>
                    <a:pt x="57074" y="28688"/>
                    <a:pt x="61033" y="28688"/>
                  </a:cubicBezTo>
                  <a:cubicBezTo>
                    <a:pt x="61570" y="28688"/>
                    <a:pt x="62109" y="28650"/>
                    <a:pt x="62651" y="28569"/>
                  </a:cubicBezTo>
                  <a:cubicBezTo>
                    <a:pt x="68663" y="27676"/>
                    <a:pt x="72831" y="21104"/>
                    <a:pt x="72104" y="15068"/>
                  </a:cubicBezTo>
                  <a:cubicBezTo>
                    <a:pt x="71366" y="9031"/>
                    <a:pt x="66616" y="3983"/>
                    <a:pt x="60972" y="1721"/>
                  </a:cubicBezTo>
                  <a:cubicBezTo>
                    <a:pt x="57913" y="504"/>
                    <a:pt x="54648" y="1"/>
                    <a:pt x="513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4"/>
            <p:cNvSpPr/>
            <p:nvPr/>
          </p:nvSpPr>
          <p:spPr>
            <a:xfrm rot="9183085">
              <a:off x="6991467" y="-1172186"/>
              <a:ext cx="2691512" cy="249166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4"/>
            <p:cNvSpPr/>
            <p:nvPr/>
          </p:nvSpPr>
          <p:spPr>
            <a:xfrm flipH="1">
              <a:off x="6607779" y="4474070"/>
              <a:ext cx="2703610" cy="831744"/>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 name="Google Shape;74;p4"/>
          <p:cNvSpPr txBox="1">
            <a:spLocks noGrp="1"/>
          </p:cNvSpPr>
          <p:nvPr>
            <p:ph type="body" idx="1"/>
          </p:nvPr>
        </p:nvSpPr>
        <p:spPr>
          <a:xfrm>
            <a:off x="951200" y="1524013"/>
            <a:ext cx="10289600" cy="4606800"/>
          </a:xfrm>
          <a:prstGeom prst="rect">
            <a:avLst/>
          </a:prstGeom>
        </p:spPr>
        <p:txBody>
          <a:bodyPr spcFirstLastPara="1" wrap="square" lIns="91425" tIns="91425" rIns="91425" bIns="91425" anchor="ctr" anchorCtr="0">
            <a:noAutofit/>
          </a:bodyPr>
          <a:lstStyle>
            <a:lvl1pPr marL="609585" lvl="0" indent="-406390">
              <a:spcBef>
                <a:spcPts val="0"/>
              </a:spcBef>
              <a:spcAft>
                <a:spcPts val="0"/>
              </a:spcAft>
              <a:buClr>
                <a:srgbClr val="434343"/>
              </a:buClr>
              <a:buSzPts val="1200"/>
              <a:buAutoNum type="arabicPeriod"/>
              <a:defRPr sz="1467"/>
            </a:lvl1pPr>
            <a:lvl2pPr marL="1219170" lvl="1" indent="-406390">
              <a:spcBef>
                <a:spcPts val="0"/>
              </a:spcBef>
              <a:spcAft>
                <a:spcPts val="0"/>
              </a:spcAft>
              <a:buClr>
                <a:srgbClr val="434343"/>
              </a:buClr>
              <a:buSzPts val="1200"/>
              <a:buFont typeface="Roboto Condensed Light"/>
              <a:buAutoNum type="alphaLcPeriod"/>
              <a:defRPr/>
            </a:lvl2pPr>
            <a:lvl3pPr marL="1828754" lvl="2" indent="-406390">
              <a:spcBef>
                <a:spcPts val="0"/>
              </a:spcBef>
              <a:spcAft>
                <a:spcPts val="0"/>
              </a:spcAft>
              <a:buClr>
                <a:srgbClr val="434343"/>
              </a:buClr>
              <a:buSzPts val="1200"/>
              <a:buFont typeface="Roboto Condensed Light"/>
              <a:buAutoNum type="romanLcPeriod"/>
              <a:defRPr/>
            </a:lvl3pPr>
            <a:lvl4pPr marL="2438339" lvl="3" indent="-406390">
              <a:spcBef>
                <a:spcPts val="0"/>
              </a:spcBef>
              <a:spcAft>
                <a:spcPts val="0"/>
              </a:spcAft>
              <a:buClr>
                <a:srgbClr val="434343"/>
              </a:buClr>
              <a:buSzPts val="1200"/>
              <a:buFont typeface="Roboto Condensed Light"/>
              <a:buAutoNum type="arabicPeriod"/>
              <a:defRPr/>
            </a:lvl4pPr>
            <a:lvl5pPr marL="3047924" lvl="4" indent="-406390">
              <a:spcBef>
                <a:spcPts val="0"/>
              </a:spcBef>
              <a:spcAft>
                <a:spcPts val="0"/>
              </a:spcAft>
              <a:buClr>
                <a:srgbClr val="434343"/>
              </a:buClr>
              <a:buSzPts val="1200"/>
              <a:buFont typeface="Roboto Condensed Light"/>
              <a:buAutoNum type="alphaLcPeriod"/>
              <a:defRPr/>
            </a:lvl5pPr>
            <a:lvl6pPr marL="3657509" lvl="5" indent="-406390">
              <a:spcBef>
                <a:spcPts val="0"/>
              </a:spcBef>
              <a:spcAft>
                <a:spcPts val="0"/>
              </a:spcAft>
              <a:buClr>
                <a:srgbClr val="434343"/>
              </a:buClr>
              <a:buSzPts val="1200"/>
              <a:buFont typeface="Roboto Condensed Light"/>
              <a:buAutoNum type="romanLcPeriod"/>
              <a:defRPr/>
            </a:lvl6pPr>
            <a:lvl7pPr marL="4267093" lvl="6" indent="-406390">
              <a:spcBef>
                <a:spcPts val="0"/>
              </a:spcBef>
              <a:spcAft>
                <a:spcPts val="0"/>
              </a:spcAft>
              <a:buClr>
                <a:srgbClr val="434343"/>
              </a:buClr>
              <a:buSzPts val="1200"/>
              <a:buFont typeface="Roboto Condensed Light"/>
              <a:buAutoNum type="arabicPeriod"/>
              <a:defRPr/>
            </a:lvl7pPr>
            <a:lvl8pPr marL="4876678" lvl="7" indent="-406390">
              <a:spcBef>
                <a:spcPts val="0"/>
              </a:spcBef>
              <a:spcAft>
                <a:spcPts val="0"/>
              </a:spcAft>
              <a:buClr>
                <a:srgbClr val="434343"/>
              </a:buClr>
              <a:buSzPts val="1200"/>
              <a:buFont typeface="Roboto Condensed Light"/>
              <a:buAutoNum type="alphaLcPeriod"/>
              <a:defRPr/>
            </a:lvl8pPr>
            <a:lvl9pPr marL="5486263" lvl="8" indent="-406390">
              <a:spcBef>
                <a:spcPts val="0"/>
              </a:spcBef>
              <a:spcAft>
                <a:spcPts val="0"/>
              </a:spcAft>
              <a:buClr>
                <a:srgbClr val="434343"/>
              </a:buClr>
              <a:buSzPts val="1200"/>
              <a:buFont typeface="Roboto Condensed Light"/>
              <a:buAutoNum type="romanLcPeriod"/>
              <a:defRPr/>
            </a:lvl9pPr>
          </a:lstStyle>
          <a:p>
            <a:endParaRPr/>
          </a:p>
        </p:txBody>
      </p:sp>
      <p:sp>
        <p:nvSpPr>
          <p:cNvPr id="75" name="Google Shape;75;p4"/>
          <p:cNvSpPr txBox="1">
            <a:spLocks noGrp="1"/>
          </p:cNvSpPr>
          <p:nvPr>
            <p:ph type="title"/>
          </p:nvPr>
        </p:nvSpPr>
        <p:spPr>
          <a:xfrm>
            <a:off x="705767" y="593367"/>
            <a:ext cx="107808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1218451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9454C-A158-29A5-EBCC-E3F8710F94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1E0BB8-614D-3639-5879-9C1A404E47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1CFCE9-CF55-3794-E53A-39A0585F24EF}"/>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5" name="Footer Placeholder 4">
            <a:extLst>
              <a:ext uri="{FF2B5EF4-FFF2-40B4-BE49-F238E27FC236}">
                <a16:creationId xmlns:a16="http://schemas.microsoft.com/office/drawing/2014/main" id="{479E8F02-980F-BDED-3721-93045D2C9F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7B0A72-553F-74AE-62B7-999A0737C530}"/>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39369132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05"/>
        <p:cNvGrpSpPr/>
        <p:nvPr/>
      </p:nvGrpSpPr>
      <p:grpSpPr>
        <a:xfrm>
          <a:off x="0" y="0"/>
          <a:ext cx="0" cy="0"/>
          <a:chOff x="0" y="0"/>
          <a:chExt cx="0" cy="0"/>
        </a:xfrm>
      </p:grpSpPr>
      <p:grpSp>
        <p:nvGrpSpPr>
          <p:cNvPr id="106" name="Google Shape;106;p7"/>
          <p:cNvGrpSpPr/>
          <p:nvPr/>
        </p:nvGrpSpPr>
        <p:grpSpPr>
          <a:xfrm>
            <a:off x="-3182371" y="-3313114"/>
            <a:ext cx="17419225" cy="11550273"/>
            <a:chOff x="-2386779" y="-2484836"/>
            <a:chExt cx="13064419" cy="8662705"/>
          </a:xfrm>
        </p:grpSpPr>
        <p:sp>
          <p:nvSpPr>
            <p:cNvPr id="107" name="Google Shape;107;p7"/>
            <p:cNvSpPr/>
            <p:nvPr/>
          </p:nvSpPr>
          <p:spPr>
            <a:xfrm rot="8490882">
              <a:off x="-1055713" y="4125251"/>
              <a:ext cx="2142461" cy="1554859"/>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7"/>
            <p:cNvSpPr/>
            <p:nvPr/>
          </p:nvSpPr>
          <p:spPr>
            <a:xfrm rot="-7929751" flipH="1">
              <a:off x="7066034" y="-1815527"/>
              <a:ext cx="3064005" cy="2836463"/>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7"/>
            <p:cNvSpPr/>
            <p:nvPr/>
          </p:nvSpPr>
          <p:spPr>
            <a:xfrm rot="337853">
              <a:off x="-220885" y="-334374"/>
              <a:ext cx="2687094" cy="2017462"/>
            </a:xfrm>
            <a:custGeom>
              <a:avLst/>
              <a:gdLst/>
              <a:ahLst/>
              <a:cxnLst/>
              <a:rect l="l" t="t" r="r" b="b"/>
              <a:pathLst>
                <a:path w="16143" h="15960" extrusionOk="0">
                  <a:moveTo>
                    <a:pt x="1" y="1"/>
                  </a:moveTo>
                  <a:lnTo>
                    <a:pt x="1" y="15960"/>
                  </a:lnTo>
                  <a:cubicBezTo>
                    <a:pt x="546" y="14164"/>
                    <a:pt x="583" y="12160"/>
                    <a:pt x="1667" y="10631"/>
                  </a:cubicBezTo>
                  <a:cubicBezTo>
                    <a:pt x="2788" y="9043"/>
                    <a:pt x="4788" y="8338"/>
                    <a:pt x="6706" y="8023"/>
                  </a:cubicBezTo>
                  <a:cubicBezTo>
                    <a:pt x="8624" y="7704"/>
                    <a:pt x="10610" y="7670"/>
                    <a:pt x="12435" y="7006"/>
                  </a:cubicBezTo>
                  <a:cubicBezTo>
                    <a:pt x="14261" y="6338"/>
                    <a:pt x="15964" y="4821"/>
                    <a:pt x="16079" y="2884"/>
                  </a:cubicBezTo>
                  <a:cubicBezTo>
                    <a:pt x="16142" y="1841"/>
                    <a:pt x="15734" y="835"/>
                    <a:pt x="15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7"/>
            <p:cNvSpPr/>
            <p:nvPr/>
          </p:nvSpPr>
          <p:spPr>
            <a:xfrm rot="5400000" flipH="1">
              <a:off x="7426290" y="2774970"/>
              <a:ext cx="1124020" cy="4211373"/>
            </a:xfrm>
            <a:custGeom>
              <a:avLst/>
              <a:gdLst/>
              <a:ahLst/>
              <a:cxnLst/>
              <a:rect l="l" t="t" r="r" b="b"/>
              <a:pathLst>
                <a:path w="8735" h="25556" extrusionOk="0">
                  <a:moveTo>
                    <a:pt x="0" y="0"/>
                  </a:moveTo>
                  <a:lnTo>
                    <a:pt x="0" y="25425"/>
                  </a:lnTo>
                  <a:cubicBezTo>
                    <a:pt x="1841" y="24987"/>
                    <a:pt x="3859" y="25555"/>
                    <a:pt x="5529" y="24698"/>
                  </a:cubicBezTo>
                  <a:cubicBezTo>
                    <a:pt x="7410" y="23733"/>
                    <a:pt x="8735" y="21418"/>
                    <a:pt x="7878" y="19340"/>
                  </a:cubicBezTo>
                  <a:cubicBezTo>
                    <a:pt x="6909" y="16999"/>
                    <a:pt x="3878" y="15856"/>
                    <a:pt x="3332" y="13384"/>
                  </a:cubicBezTo>
                  <a:cubicBezTo>
                    <a:pt x="2924" y="11544"/>
                    <a:pt x="4089" y="9744"/>
                    <a:pt x="5310" y="8308"/>
                  </a:cubicBezTo>
                  <a:cubicBezTo>
                    <a:pt x="6535" y="6872"/>
                    <a:pt x="7945" y="5403"/>
                    <a:pt x="8163" y="3529"/>
                  </a:cubicBezTo>
                  <a:cubicBezTo>
                    <a:pt x="8316" y="2230"/>
                    <a:pt x="7792" y="965"/>
                    <a:pt x="6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7"/>
            <p:cNvSpPr/>
            <p:nvPr/>
          </p:nvSpPr>
          <p:spPr>
            <a:xfrm flipH="1">
              <a:off x="5878750" y="3360075"/>
              <a:ext cx="3341450" cy="2017475"/>
            </a:xfrm>
            <a:custGeom>
              <a:avLst/>
              <a:gdLst/>
              <a:ahLst/>
              <a:cxnLst/>
              <a:rect l="l" t="t" r="r" b="b"/>
              <a:pathLst>
                <a:path w="133658" h="80699" extrusionOk="0">
                  <a:moveTo>
                    <a:pt x="133658" y="77775"/>
                  </a:moveTo>
                  <a:cubicBezTo>
                    <a:pt x="120547" y="84331"/>
                    <a:pt x="101547" y="78911"/>
                    <a:pt x="90513" y="69260"/>
                  </a:cubicBezTo>
                  <a:cubicBezTo>
                    <a:pt x="79188" y="59354"/>
                    <a:pt x="75019" y="41359"/>
                    <a:pt x="61561" y="34630"/>
                  </a:cubicBezTo>
                  <a:cubicBezTo>
                    <a:pt x="49976" y="28837"/>
                    <a:pt x="35931" y="30404"/>
                    <a:pt x="23525" y="26682"/>
                  </a:cubicBezTo>
                  <a:cubicBezTo>
                    <a:pt x="16635" y="24615"/>
                    <a:pt x="8828" y="22557"/>
                    <a:pt x="4223" y="17031"/>
                  </a:cubicBezTo>
                  <a:cubicBezTo>
                    <a:pt x="517" y="12583"/>
                    <a:pt x="-1014" y="5492"/>
                    <a:pt x="817" y="0"/>
                  </a:cubicBezTo>
                </a:path>
              </a:pathLst>
            </a:custGeom>
            <a:noFill/>
            <a:ln w="19050" cap="flat" cmpd="sng">
              <a:solidFill>
                <a:schemeClr val="dk2"/>
              </a:solidFill>
              <a:prstDash val="solid"/>
              <a:round/>
              <a:headEnd type="none" w="med" len="med"/>
              <a:tailEnd type="none" w="med" len="med"/>
            </a:ln>
          </p:spPr>
        </p:sp>
        <p:grpSp>
          <p:nvGrpSpPr>
            <p:cNvPr id="112" name="Google Shape;112;p7"/>
            <p:cNvGrpSpPr/>
            <p:nvPr/>
          </p:nvGrpSpPr>
          <p:grpSpPr>
            <a:xfrm>
              <a:off x="-828070" y="4520475"/>
              <a:ext cx="1540913" cy="481201"/>
              <a:chOff x="-828070" y="4520475"/>
              <a:chExt cx="1540913" cy="481201"/>
            </a:xfrm>
          </p:grpSpPr>
          <p:sp>
            <p:nvSpPr>
              <p:cNvPr id="113" name="Google Shape;113;p7"/>
              <p:cNvSpPr/>
              <p:nvPr/>
            </p:nvSpPr>
            <p:spPr>
              <a:xfrm flipH="1">
                <a:off x="-805000" y="49741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7"/>
              <p:cNvSpPr/>
              <p:nvPr/>
            </p:nvSpPr>
            <p:spPr>
              <a:xfrm flipH="1">
                <a:off x="-818490" y="48857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7"/>
              <p:cNvSpPr/>
              <p:nvPr/>
            </p:nvSpPr>
            <p:spPr>
              <a:xfrm flipH="1">
                <a:off x="-828070" y="47707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7"/>
              <p:cNvSpPr/>
              <p:nvPr/>
            </p:nvSpPr>
            <p:spPr>
              <a:xfrm flipH="1">
                <a:off x="-821568" y="46913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7"/>
              <p:cNvSpPr/>
              <p:nvPr/>
            </p:nvSpPr>
            <p:spPr>
              <a:xfrm flipH="1">
                <a:off x="-822769" y="46085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7"/>
              <p:cNvSpPr/>
              <p:nvPr/>
            </p:nvSpPr>
            <p:spPr>
              <a:xfrm flipH="1">
                <a:off x="-796740" y="45204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 name="Google Shape;119;p7"/>
            <p:cNvSpPr/>
            <p:nvPr/>
          </p:nvSpPr>
          <p:spPr>
            <a:xfrm rot="8434906" flipH="1">
              <a:off x="710513" y="4615900"/>
              <a:ext cx="1362443" cy="1189806"/>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7"/>
            <p:cNvSpPr/>
            <p:nvPr/>
          </p:nvSpPr>
          <p:spPr>
            <a:xfrm rot="-170229">
              <a:off x="-2343654" y="-695364"/>
              <a:ext cx="3829236" cy="1843372"/>
            </a:xfrm>
            <a:custGeom>
              <a:avLst/>
              <a:gdLst/>
              <a:ahLst/>
              <a:cxnLst/>
              <a:rect l="l" t="t" r="r" b="b"/>
              <a:pathLst>
                <a:path w="211184" h="83243" extrusionOk="0">
                  <a:moveTo>
                    <a:pt x="0" y="7154"/>
                  </a:moveTo>
                  <a:cubicBezTo>
                    <a:pt x="23413" y="-8457"/>
                    <a:pt x="65158" y="3583"/>
                    <a:pt x="82316" y="25888"/>
                  </a:cubicBezTo>
                  <a:cubicBezTo>
                    <a:pt x="86706" y="31595"/>
                    <a:pt x="86489" y="42595"/>
                    <a:pt x="81181" y="47460"/>
                  </a:cubicBezTo>
                  <a:cubicBezTo>
                    <a:pt x="75880" y="52319"/>
                    <a:pt x="62280" y="54136"/>
                    <a:pt x="59608" y="47460"/>
                  </a:cubicBezTo>
                  <a:cubicBezTo>
                    <a:pt x="53490" y="32176"/>
                    <a:pt x="94522" y="39619"/>
                    <a:pt x="108998" y="47460"/>
                  </a:cubicBezTo>
                  <a:cubicBezTo>
                    <a:pt x="128069" y="57790"/>
                    <a:pt x="145077" y="72749"/>
                    <a:pt x="165768" y="79251"/>
                  </a:cubicBezTo>
                  <a:cubicBezTo>
                    <a:pt x="180228" y="83795"/>
                    <a:pt x="196257" y="84156"/>
                    <a:pt x="211184" y="81522"/>
                  </a:cubicBezTo>
                </a:path>
              </a:pathLst>
            </a:custGeom>
            <a:noFill/>
            <a:ln w="19050" cap="flat" cmpd="sng">
              <a:solidFill>
                <a:schemeClr val="dk2"/>
              </a:solidFill>
              <a:prstDash val="solid"/>
              <a:round/>
              <a:headEnd type="none" w="med" len="med"/>
              <a:tailEnd type="none" w="med" len="med"/>
            </a:ln>
          </p:spPr>
        </p:sp>
      </p:grpSp>
      <p:sp>
        <p:nvSpPr>
          <p:cNvPr id="121" name="Google Shape;121;p7"/>
          <p:cNvSpPr txBox="1">
            <a:spLocks noGrp="1"/>
          </p:cNvSpPr>
          <p:nvPr>
            <p:ph type="title"/>
          </p:nvPr>
        </p:nvSpPr>
        <p:spPr>
          <a:xfrm>
            <a:off x="5746900" y="2054333"/>
            <a:ext cx="4983600" cy="14988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122" name="Google Shape;122;p7"/>
          <p:cNvSpPr txBox="1">
            <a:spLocks noGrp="1"/>
          </p:cNvSpPr>
          <p:nvPr>
            <p:ph type="subTitle" idx="1"/>
          </p:nvPr>
        </p:nvSpPr>
        <p:spPr>
          <a:xfrm>
            <a:off x="5746900" y="3544065"/>
            <a:ext cx="4983600" cy="12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4970845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49"/>
        <p:cNvGrpSpPr/>
        <p:nvPr/>
      </p:nvGrpSpPr>
      <p:grpSpPr>
        <a:xfrm>
          <a:off x="0" y="0"/>
          <a:ext cx="0" cy="0"/>
          <a:chOff x="0" y="0"/>
          <a:chExt cx="0" cy="0"/>
        </a:xfrm>
      </p:grpSpPr>
      <p:grpSp>
        <p:nvGrpSpPr>
          <p:cNvPr id="150" name="Google Shape;150;p9"/>
          <p:cNvGrpSpPr/>
          <p:nvPr/>
        </p:nvGrpSpPr>
        <p:grpSpPr>
          <a:xfrm>
            <a:off x="-2720866" y="-2844782"/>
            <a:ext cx="18020684" cy="12622145"/>
            <a:chOff x="-2040650" y="-2133587"/>
            <a:chExt cx="13515513" cy="9466609"/>
          </a:xfrm>
        </p:grpSpPr>
        <p:sp>
          <p:nvSpPr>
            <p:cNvPr id="151" name="Google Shape;151;p9"/>
            <p:cNvSpPr/>
            <p:nvPr/>
          </p:nvSpPr>
          <p:spPr>
            <a:xfrm rot="-4500033">
              <a:off x="6697214" y="-2029219"/>
              <a:ext cx="3293254" cy="4010186"/>
            </a:xfrm>
            <a:custGeom>
              <a:avLst/>
              <a:gdLst/>
              <a:ahLst/>
              <a:cxnLst/>
              <a:rect l="l" t="t" r="r" b="b"/>
              <a:pathLst>
                <a:path w="49353" h="60097" extrusionOk="0">
                  <a:moveTo>
                    <a:pt x="16858" y="0"/>
                  </a:moveTo>
                  <a:cubicBezTo>
                    <a:pt x="13497" y="0"/>
                    <a:pt x="10057" y="1994"/>
                    <a:pt x="7776" y="5160"/>
                  </a:cubicBezTo>
                  <a:cubicBezTo>
                    <a:pt x="5811" y="7922"/>
                    <a:pt x="5002" y="11339"/>
                    <a:pt x="5502" y="14685"/>
                  </a:cubicBezTo>
                  <a:cubicBezTo>
                    <a:pt x="5990" y="17792"/>
                    <a:pt x="7609" y="20816"/>
                    <a:pt x="7157" y="23912"/>
                  </a:cubicBezTo>
                  <a:cubicBezTo>
                    <a:pt x="6692" y="27008"/>
                    <a:pt x="4287" y="29413"/>
                    <a:pt x="2918" y="32223"/>
                  </a:cubicBezTo>
                  <a:cubicBezTo>
                    <a:pt x="1" y="38176"/>
                    <a:pt x="2108" y="45677"/>
                    <a:pt x="6633" y="50522"/>
                  </a:cubicBezTo>
                  <a:cubicBezTo>
                    <a:pt x="6740" y="50641"/>
                    <a:pt x="6847" y="50749"/>
                    <a:pt x="6942" y="50844"/>
                  </a:cubicBezTo>
                  <a:cubicBezTo>
                    <a:pt x="11693" y="55690"/>
                    <a:pt x="18408" y="58083"/>
                    <a:pt x="25064" y="59333"/>
                  </a:cubicBezTo>
                  <a:cubicBezTo>
                    <a:pt x="27472" y="59783"/>
                    <a:pt x="29919" y="60097"/>
                    <a:pt x="32359" y="60097"/>
                  </a:cubicBezTo>
                  <a:cubicBezTo>
                    <a:pt x="33538" y="60097"/>
                    <a:pt x="34715" y="60024"/>
                    <a:pt x="35886" y="59857"/>
                  </a:cubicBezTo>
                  <a:cubicBezTo>
                    <a:pt x="39470" y="59333"/>
                    <a:pt x="43030" y="57857"/>
                    <a:pt x="45518" y="55225"/>
                  </a:cubicBezTo>
                  <a:cubicBezTo>
                    <a:pt x="48019" y="52606"/>
                    <a:pt x="49352" y="48760"/>
                    <a:pt x="48495" y="45236"/>
                  </a:cubicBezTo>
                  <a:cubicBezTo>
                    <a:pt x="47400" y="40747"/>
                    <a:pt x="43018" y="37140"/>
                    <a:pt x="43411" y="32520"/>
                  </a:cubicBezTo>
                  <a:cubicBezTo>
                    <a:pt x="43768" y="28353"/>
                    <a:pt x="47650" y="25555"/>
                    <a:pt x="48543" y="21531"/>
                  </a:cubicBezTo>
                  <a:cubicBezTo>
                    <a:pt x="49340" y="17899"/>
                    <a:pt x="48114" y="13161"/>
                    <a:pt x="44554" y="11458"/>
                  </a:cubicBezTo>
                  <a:cubicBezTo>
                    <a:pt x="42444" y="10448"/>
                    <a:pt x="40048" y="10345"/>
                    <a:pt x="37692" y="10345"/>
                  </a:cubicBezTo>
                  <a:cubicBezTo>
                    <a:pt x="37242" y="10345"/>
                    <a:pt x="36795" y="10349"/>
                    <a:pt x="36351" y="10351"/>
                  </a:cubicBezTo>
                  <a:cubicBezTo>
                    <a:pt x="36178" y="10352"/>
                    <a:pt x="36006" y="10353"/>
                    <a:pt x="35832" y="10353"/>
                  </a:cubicBezTo>
                  <a:cubicBezTo>
                    <a:pt x="33202" y="10353"/>
                    <a:pt x="30468" y="10150"/>
                    <a:pt x="28278" y="8732"/>
                  </a:cubicBezTo>
                  <a:cubicBezTo>
                    <a:pt x="26290" y="7434"/>
                    <a:pt x="25028" y="5303"/>
                    <a:pt x="23551" y="3433"/>
                  </a:cubicBezTo>
                  <a:cubicBezTo>
                    <a:pt x="21674" y="1041"/>
                    <a:pt x="19287" y="0"/>
                    <a:pt x="16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9"/>
            <p:cNvSpPr/>
            <p:nvPr/>
          </p:nvSpPr>
          <p:spPr>
            <a:xfrm>
              <a:off x="5279100" y="-117250"/>
              <a:ext cx="3919625" cy="2194475"/>
            </a:xfrm>
            <a:custGeom>
              <a:avLst/>
              <a:gdLst/>
              <a:ahLst/>
              <a:cxnLst/>
              <a:rect l="l" t="t" r="r" b="b"/>
              <a:pathLst>
                <a:path w="156785" h="87779" extrusionOk="0">
                  <a:moveTo>
                    <a:pt x="156785" y="87779"/>
                  </a:moveTo>
                  <a:cubicBezTo>
                    <a:pt x="153723" y="75533"/>
                    <a:pt x="151731" y="62504"/>
                    <a:pt x="145115" y="51754"/>
                  </a:cubicBezTo>
                  <a:cubicBezTo>
                    <a:pt x="139210" y="42159"/>
                    <a:pt x="128584" y="34930"/>
                    <a:pt x="117715" y="31966"/>
                  </a:cubicBezTo>
                  <a:cubicBezTo>
                    <a:pt x="90628" y="24579"/>
                    <a:pt x="61221" y="36851"/>
                    <a:pt x="33488" y="32473"/>
                  </a:cubicBezTo>
                  <a:cubicBezTo>
                    <a:pt x="22087" y="30673"/>
                    <a:pt x="12285" y="21697"/>
                    <a:pt x="5074" y="12685"/>
                  </a:cubicBezTo>
                  <a:cubicBezTo>
                    <a:pt x="2229" y="9129"/>
                    <a:pt x="2038" y="4072"/>
                    <a:pt x="0" y="0"/>
                  </a:cubicBezTo>
                </a:path>
              </a:pathLst>
            </a:custGeom>
            <a:noFill/>
            <a:ln w="19050" cap="flat" cmpd="sng">
              <a:solidFill>
                <a:schemeClr val="dk2"/>
              </a:solidFill>
              <a:prstDash val="solid"/>
              <a:round/>
              <a:headEnd type="none" w="med" len="med"/>
              <a:tailEnd type="none" w="med" len="med"/>
            </a:ln>
          </p:spPr>
        </p:sp>
        <p:grpSp>
          <p:nvGrpSpPr>
            <p:cNvPr id="153" name="Google Shape;153;p9"/>
            <p:cNvGrpSpPr/>
            <p:nvPr/>
          </p:nvGrpSpPr>
          <p:grpSpPr>
            <a:xfrm>
              <a:off x="7921455" y="3606075"/>
              <a:ext cx="1540913" cy="481201"/>
              <a:chOff x="7921455" y="3606075"/>
              <a:chExt cx="1540913" cy="481201"/>
            </a:xfrm>
          </p:grpSpPr>
          <p:sp>
            <p:nvSpPr>
              <p:cNvPr id="154" name="Google Shape;154;p9"/>
              <p:cNvSpPr/>
              <p:nvPr/>
            </p:nvSpPr>
            <p:spPr>
              <a:xfrm>
                <a:off x="8682083" y="40597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9"/>
              <p:cNvSpPr/>
              <p:nvPr/>
            </p:nvSpPr>
            <p:spPr>
              <a:xfrm>
                <a:off x="8269808" y="39713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9"/>
              <p:cNvSpPr/>
              <p:nvPr/>
            </p:nvSpPr>
            <p:spPr>
              <a:xfrm>
                <a:off x="7921455" y="38563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9"/>
              <p:cNvSpPr/>
              <p:nvPr/>
            </p:nvSpPr>
            <p:spPr>
              <a:xfrm>
                <a:off x="7937709" y="37769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9"/>
              <p:cNvSpPr/>
              <p:nvPr/>
            </p:nvSpPr>
            <p:spPr>
              <a:xfrm>
                <a:off x="8089331" y="36941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9"/>
              <p:cNvSpPr/>
              <p:nvPr/>
            </p:nvSpPr>
            <p:spPr>
              <a:xfrm>
                <a:off x="8869975" y="36060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0" name="Google Shape;160;p9"/>
            <p:cNvSpPr/>
            <p:nvPr/>
          </p:nvSpPr>
          <p:spPr>
            <a:xfrm rot="8100000">
              <a:off x="5016639" y="3839973"/>
              <a:ext cx="2904944" cy="2108220"/>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9"/>
            <p:cNvSpPr/>
            <p:nvPr/>
          </p:nvSpPr>
          <p:spPr>
            <a:xfrm rot="8100000">
              <a:off x="-1570711" y="-1078227"/>
              <a:ext cx="2904944" cy="2108220"/>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9"/>
            <p:cNvSpPr/>
            <p:nvPr/>
          </p:nvSpPr>
          <p:spPr>
            <a:xfrm>
              <a:off x="-2040650" y="3925391"/>
              <a:ext cx="3050142" cy="2313259"/>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9"/>
            <p:cNvSpPr/>
            <p:nvPr/>
          </p:nvSpPr>
          <p:spPr>
            <a:xfrm rot="-1112926">
              <a:off x="-1612405" y="3525495"/>
              <a:ext cx="2493683" cy="2156612"/>
            </a:xfrm>
            <a:custGeom>
              <a:avLst/>
              <a:gdLst/>
              <a:ahLst/>
              <a:cxnLst/>
              <a:rect l="l" t="t" r="r" b="b"/>
              <a:pathLst>
                <a:path w="118222" h="120252" extrusionOk="0">
                  <a:moveTo>
                    <a:pt x="0" y="0"/>
                  </a:moveTo>
                  <a:cubicBezTo>
                    <a:pt x="12753" y="2549"/>
                    <a:pt x="27336" y="4503"/>
                    <a:pt x="36532" y="13699"/>
                  </a:cubicBezTo>
                  <a:cubicBezTo>
                    <a:pt x="48102" y="25269"/>
                    <a:pt x="47971" y="46274"/>
                    <a:pt x="60887" y="56320"/>
                  </a:cubicBezTo>
                  <a:cubicBezTo>
                    <a:pt x="72058" y="65008"/>
                    <a:pt x="90390" y="63207"/>
                    <a:pt x="99449" y="74079"/>
                  </a:cubicBezTo>
                  <a:cubicBezTo>
                    <a:pt x="105079" y="80835"/>
                    <a:pt x="108505" y="89707"/>
                    <a:pt x="109597" y="98434"/>
                  </a:cubicBezTo>
                  <a:cubicBezTo>
                    <a:pt x="110568" y="106194"/>
                    <a:pt x="111230" y="116749"/>
                    <a:pt x="118222" y="120252"/>
                  </a:cubicBezTo>
                </a:path>
              </a:pathLst>
            </a:custGeom>
            <a:noFill/>
            <a:ln w="19050" cap="flat" cmpd="sng">
              <a:solidFill>
                <a:schemeClr val="dk2"/>
              </a:solidFill>
              <a:prstDash val="solid"/>
              <a:round/>
              <a:headEnd type="none" w="med" len="med"/>
              <a:tailEnd type="none" w="med" len="med"/>
            </a:ln>
          </p:spPr>
        </p:sp>
        <p:sp>
          <p:nvSpPr>
            <p:cNvPr id="164" name="Google Shape;164;p9"/>
            <p:cNvSpPr/>
            <p:nvPr/>
          </p:nvSpPr>
          <p:spPr>
            <a:xfrm rot="-1112926">
              <a:off x="-533446" y="51383"/>
              <a:ext cx="2493683" cy="2156612"/>
            </a:xfrm>
            <a:custGeom>
              <a:avLst/>
              <a:gdLst/>
              <a:ahLst/>
              <a:cxnLst/>
              <a:rect l="l" t="t" r="r" b="b"/>
              <a:pathLst>
                <a:path w="118222" h="120252" extrusionOk="0">
                  <a:moveTo>
                    <a:pt x="0" y="0"/>
                  </a:moveTo>
                  <a:cubicBezTo>
                    <a:pt x="12753" y="2549"/>
                    <a:pt x="27336" y="4503"/>
                    <a:pt x="36532" y="13699"/>
                  </a:cubicBezTo>
                  <a:cubicBezTo>
                    <a:pt x="48102" y="25269"/>
                    <a:pt x="47971" y="46274"/>
                    <a:pt x="60887" y="56320"/>
                  </a:cubicBezTo>
                  <a:cubicBezTo>
                    <a:pt x="72058" y="65008"/>
                    <a:pt x="90390" y="63207"/>
                    <a:pt x="99449" y="74079"/>
                  </a:cubicBezTo>
                  <a:cubicBezTo>
                    <a:pt x="105079" y="80835"/>
                    <a:pt x="108505" y="89707"/>
                    <a:pt x="109597" y="98434"/>
                  </a:cubicBezTo>
                  <a:cubicBezTo>
                    <a:pt x="110568" y="106194"/>
                    <a:pt x="111230" y="116749"/>
                    <a:pt x="118222" y="120252"/>
                  </a:cubicBezTo>
                </a:path>
              </a:pathLst>
            </a:custGeom>
            <a:noFill/>
            <a:ln w="19050" cap="flat" cmpd="sng">
              <a:solidFill>
                <a:schemeClr val="dk2"/>
              </a:solidFill>
              <a:prstDash val="solid"/>
              <a:round/>
              <a:headEnd type="none" w="med" len="med"/>
              <a:tailEnd type="none" w="med" len="med"/>
            </a:ln>
          </p:spPr>
        </p:sp>
        <p:grpSp>
          <p:nvGrpSpPr>
            <p:cNvPr id="165" name="Google Shape;165;p9"/>
            <p:cNvGrpSpPr/>
            <p:nvPr/>
          </p:nvGrpSpPr>
          <p:grpSpPr>
            <a:xfrm>
              <a:off x="6038525" y="4323688"/>
              <a:ext cx="503400" cy="560225"/>
              <a:chOff x="1385825" y="1052675"/>
              <a:chExt cx="503400" cy="560225"/>
            </a:xfrm>
          </p:grpSpPr>
          <p:sp>
            <p:nvSpPr>
              <p:cNvPr id="166" name="Google Shape;166;p9"/>
              <p:cNvSpPr/>
              <p:nvPr/>
            </p:nvSpPr>
            <p:spPr>
              <a:xfrm>
                <a:off x="1704675" y="1052675"/>
                <a:ext cx="184550" cy="242000"/>
              </a:xfrm>
              <a:custGeom>
                <a:avLst/>
                <a:gdLst/>
                <a:ahLst/>
                <a:cxnLst/>
                <a:rect l="l" t="t" r="r" b="b"/>
                <a:pathLst>
                  <a:path w="7382" h="9680" extrusionOk="0">
                    <a:moveTo>
                      <a:pt x="3456" y="1"/>
                    </a:moveTo>
                    <a:cubicBezTo>
                      <a:pt x="3246" y="1"/>
                      <a:pt x="3027" y="27"/>
                      <a:pt x="2798" y="82"/>
                    </a:cubicBezTo>
                    <a:cubicBezTo>
                      <a:pt x="226" y="690"/>
                      <a:pt x="0" y="4333"/>
                      <a:pt x="691" y="6369"/>
                    </a:cubicBezTo>
                    <a:cubicBezTo>
                      <a:pt x="1166" y="7775"/>
                      <a:pt x="2506" y="9679"/>
                      <a:pt x="4151" y="9679"/>
                    </a:cubicBezTo>
                    <a:cubicBezTo>
                      <a:pt x="4358" y="9679"/>
                      <a:pt x="4571" y="9649"/>
                      <a:pt x="4786" y="9584"/>
                    </a:cubicBezTo>
                    <a:cubicBezTo>
                      <a:pt x="5858" y="9262"/>
                      <a:pt x="6977" y="7548"/>
                      <a:pt x="7382" y="6262"/>
                    </a:cubicBezTo>
                    <a:cubicBezTo>
                      <a:pt x="7272" y="4112"/>
                      <a:pt x="6089" y="1"/>
                      <a:pt x="34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9"/>
              <p:cNvSpPr/>
              <p:nvPr/>
            </p:nvSpPr>
            <p:spPr>
              <a:xfrm>
                <a:off x="1429700" y="1447275"/>
                <a:ext cx="213975" cy="165625"/>
              </a:xfrm>
              <a:custGeom>
                <a:avLst/>
                <a:gdLst/>
                <a:ahLst/>
                <a:cxnLst/>
                <a:rect l="l" t="t" r="r" b="b"/>
                <a:pathLst>
                  <a:path w="8559" h="6625" extrusionOk="0">
                    <a:moveTo>
                      <a:pt x="5138" y="1"/>
                    </a:moveTo>
                    <a:cubicBezTo>
                      <a:pt x="2567" y="1"/>
                      <a:pt x="0" y="2986"/>
                      <a:pt x="2689" y="5599"/>
                    </a:cubicBezTo>
                    <a:cubicBezTo>
                      <a:pt x="3434" y="6322"/>
                      <a:pt x="4178" y="6625"/>
                      <a:pt x="4884" y="6625"/>
                    </a:cubicBezTo>
                    <a:cubicBezTo>
                      <a:pt x="6421" y="6625"/>
                      <a:pt x="7775" y="5184"/>
                      <a:pt x="8558" y="3503"/>
                    </a:cubicBezTo>
                    <a:cubicBezTo>
                      <a:pt x="8058" y="963"/>
                      <a:pt x="6597" y="1"/>
                      <a:pt x="5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9"/>
              <p:cNvSpPr/>
              <p:nvPr/>
            </p:nvSpPr>
            <p:spPr>
              <a:xfrm>
                <a:off x="1385825" y="1110750"/>
                <a:ext cx="143850" cy="148975"/>
              </a:xfrm>
              <a:custGeom>
                <a:avLst/>
                <a:gdLst/>
                <a:ahLst/>
                <a:cxnLst/>
                <a:rect l="l" t="t" r="r" b="b"/>
                <a:pathLst>
                  <a:path w="5754" h="5959" extrusionOk="0">
                    <a:moveTo>
                      <a:pt x="2286" y="0"/>
                    </a:moveTo>
                    <a:cubicBezTo>
                      <a:pt x="1803" y="0"/>
                      <a:pt x="1386" y="339"/>
                      <a:pt x="955" y="1093"/>
                    </a:cubicBezTo>
                    <a:cubicBezTo>
                      <a:pt x="1" y="2768"/>
                      <a:pt x="2128" y="5958"/>
                      <a:pt x="3672" y="5958"/>
                    </a:cubicBezTo>
                    <a:cubicBezTo>
                      <a:pt x="4092" y="5958"/>
                      <a:pt x="4469" y="5722"/>
                      <a:pt x="4729" y="5153"/>
                    </a:cubicBezTo>
                    <a:cubicBezTo>
                      <a:pt x="5753" y="3474"/>
                      <a:pt x="5325" y="2010"/>
                      <a:pt x="3765" y="736"/>
                    </a:cubicBezTo>
                    <a:cubicBezTo>
                      <a:pt x="3185" y="262"/>
                      <a:pt x="2710" y="0"/>
                      <a:pt x="2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9" name="Google Shape;169;p9"/>
            <p:cNvGrpSpPr/>
            <p:nvPr/>
          </p:nvGrpSpPr>
          <p:grpSpPr>
            <a:xfrm rot="10800000">
              <a:off x="836811" y="-289262"/>
              <a:ext cx="1237698" cy="844067"/>
              <a:chOff x="1801400" y="1820650"/>
              <a:chExt cx="1004625" cy="685175"/>
            </a:xfrm>
          </p:grpSpPr>
          <p:sp>
            <p:nvSpPr>
              <p:cNvPr id="170" name="Google Shape;170;p9"/>
              <p:cNvSpPr/>
              <p:nvPr/>
            </p:nvSpPr>
            <p:spPr>
              <a:xfrm>
                <a:off x="1801400" y="1820650"/>
                <a:ext cx="1004625" cy="685175"/>
              </a:xfrm>
              <a:custGeom>
                <a:avLst/>
                <a:gdLst/>
                <a:ahLst/>
                <a:cxnLst/>
                <a:rect l="l" t="t" r="r" b="b"/>
                <a:pathLst>
                  <a:path w="40185" h="27407" extrusionOk="0">
                    <a:moveTo>
                      <a:pt x="19819" y="0"/>
                    </a:moveTo>
                    <a:cubicBezTo>
                      <a:pt x="16749" y="0"/>
                      <a:pt x="13511" y="254"/>
                      <a:pt x="10478" y="1236"/>
                    </a:cubicBezTo>
                    <a:cubicBezTo>
                      <a:pt x="5811" y="2760"/>
                      <a:pt x="2263" y="5975"/>
                      <a:pt x="989" y="9845"/>
                    </a:cubicBezTo>
                    <a:cubicBezTo>
                      <a:pt x="310" y="11904"/>
                      <a:pt x="263" y="14083"/>
                      <a:pt x="215" y="16191"/>
                    </a:cubicBezTo>
                    <a:lnTo>
                      <a:pt x="1" y="27394"/>
                    </a:lnTo>
                    <a:lnTo>
                      <a:pt x="727" y="27406"/>
                    </a:lnTo>
                    <a:lnTo>
                      <a:pt x="929" y="16203"/>
                    </a:lnTo>
                    <a:cubicBezTo>
                      <a:pt x="977" y="14155"/>
                      <a:pt x="1013" y="12035"/>
                      <a:pt x="1668" y="10071"/>
                    </a:cubicBezTo>
                    <a:cubicBezTo>
                      <a:pt x="2858" y="6428"/>
                      <a:pt x="6240" y="3380"/>
                      <a:pt x="10692" y="1927"/>
                    </a:cubicBezTo>
                    <a:cubicBezTo>
                      <a:pt x="13646" y="962"/>
                      <a:pt x="16816" y="719"/>
                      <a:pt x="19830" y="719"/>
                    </a:cubicBezTo>
                    <a:cubicBezTo>
                      <a:pt x="21057" y="719"/>
                      <a:pt x="22258" y="760"/>
                      <a:pt x="23408" y="808"/>
                    </a:cubicBezTo>
                    <a:cubicBezTo>
                      <a:pt x="25706" y="915"/>
                      <a:pt x="27909" y="1105"/>
                      <a:pt x="29576" y="2344"/>
                    </a:cubicBezTo>
                    <a:cubicBezTo>
                      <a:pt x="32314" y="4380"/>
                      <a:pt x="33731" y="7618"/>
                      <a:pt x="35088" y="10761"/>
                    </a:cubicBezTo>
                    <a:cubicBezTo>
                      <a:pt x="35362" y="11392"/>
                      <a:pt x="35648" y="12059"/>
                      <a:pt x="35934" y="12678"/>
                    </a:cubicBezTo>
                    <a:cubicBezTo>
                      <a:pt x="37732" y="16572"/>
                      <a:pt x="38625" y="20858"/>
                      <a:pt x="39482" y="24989"/>
                    </a:cubicBezTo>
                    <a:lnTo>
                      <a:pt x="40184" y="24846"/>
                    </a:lnTo>
                    <a:cubicBezTo>
                      <a:pt x="39315" y="20667"/>
                      <a:pt x="38422" y="16345"/>
                      <a:pt x="36589" y="12381"/>
                    </a:cubicBezTo>
                    <a:cubicBezTo>
                      <a:pt x="36303" y="11762"/>
                      <a:pt x="36029" y="11107"/>
                      <a:pt x="35755" y="10476"/>
                    </a:cubicBezTo>
                    <a:cubicBezTo>
                      <a:pt x="34350" y="7249"/>
                      <a:pt x="32910" y="3915"/>
                      <a:pt x="30016" y="1760"/>
                    </a:cubicBezTo>
                    <a:cubicBezTo>
                      <a:pt x="28183" y="403"/>
                      <a:pt x="25766" y="189"/>
                      <a:pt x="23444" y="93"/>
                    </a:cubicBezTo>
                    <a:cubicBezTo>
                      <a:pt x="22280" y="42"/>
                      <a:pt x="21063" y="0"/>
                      <a:pt x="19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9"/>
              <p:cNvSpPr/>
              <p:nvPr/>
            </p:nvSpPr>
            <p:spPr>
              <a:xfrm>
                <a:off x="1857075" y="1881175"/>
                <a:ext cx="872450" cy="606200"/>
              </a:xfrm>
              <a:custGeom>
                <a:avLst/>
                <a:gdLst/>
                <a:ahLst/>
                <a:cxnLst/>
                <a:rect l="l" t="t" r="r" b="b"/>
                <a:pathLst>
                  <a:path w="34898" h="24248" extrusionOk="0">
                    <a:moveTo>
                      <a:pt x="18191" y="0"/>
                    </a:moveTo>
                    <a:cubicBezTo>
                      <a:pt x="17746" y="0"/>
                      <a:pt x="17323" y="16"/>
                      <a:pt x="16931" y="42"/>
                    </a:cubicBezTo>
                    <a:cubicBezTo>
                      <a:pt x="13835" y="244"/>
                      <a:pt x="10871" y="1137"/>
                      <a:pt x="8132" y="2066"/>
                    </a:cubicBezTo>
                    <a:cubicBezTo>
                      <a:pt x="6275" y="2697"/>
                      <a:pt x="4346" y="3435"/>
                      <a:pt x="3036" y="4923"/>
                    </a:cubicBezTo>
                    <a:cubicBezTo>
                      <a:pt x="1560" y="6590"/>
                      <a:pt x="1131" y="8864"/>
                      <a:pt x="845" y="10865"/>
                    </a:cubicBezTo>
                    <a:cubicBezTo>
                      <a:pt x="203" y="15246"/>
                      <a:pt x="0" y="19675"/>
                      <a:pt x="203" y="24104"/>
                    </a:cubicBezTo>
                    <a:cubicBezTo>
                      <a:pt x="203" y="24152"/>
                      <a:pt x="214" y="24199"/>
                      <a:pt x="203" y="24247"/>
                    </a:cubicBezTo>
                    <a:lnTo>
                      <a:pt x="929" y="24211"/>
                    </a:lnTo>
                    <a:lnTo>
                      <a:pt x="929" y="24080"/>
                    </a:lnTo>
                    <a:cubicBezTo>
                      <a:pt x="714" y="19699"/>
                      <a:pt x="929" y="15306"/>
                      <a:pt x="1548" y="10960"/>
                    </a:cubicBezTo>
                    <a:cubicBezTo>
                      <a:pt x="1822" y="9067"/>
                      <a:pt x="2238" y="6924"/>
                      <a:pt x="3572" y="5400"/>
                    </a:cubicBezTo>
                    <a:cubicBezTo>
                      <a:pt x="4775" y="4042"/>
                      <a:pt x="6596" y="3340"/>
                      <a:pt x="8358" y="2744"/>
                    </a:cubicBezTo>
                    <a:cubicBezTo>
                      <a:pt x="11049" y="1840"/>
                      <a:pt x="13966" y="959"/>
                      <a:pt x="16990" y="768"/>
                    </a:cubicBezTo>
                    <a:cubicBezTo>
                      <a:pt x="17378" y="741"/>
                      <a:pt x="17795" y="725"/>
                      <a:pt x="18237" y="725"/>
                    </a:cubicBezTo>
                    <a:cubicBezTo>
                      <a:pt x="20359" y="725"/>
                      <a:pt x="23023" y="1105"/>
                      <a:pt x="25408" y="2554"/>
                    </a:cubicBezTo>
                    <a:cubicBezTo>
                      <a:pt x="27730" y="3971"/>
                      <a:pt x="29670" y="6340"/>
                      <a:pt x="31171" y="9579"/>
                    </a:cubicBezTo>
                    <a:cubicBezTo>
                      <a:pt x="33242" y="14067"/>
                      <a:pt x="34159" y="16710"/>
                      <a:pt x="33588" y="21437"/>
                    </a:cubicBezTo>
                    <a:lnTo>
                      <a:pt x="34302" y="21521"/>
                    </a:lnTo>
                    <a:cubicBezTo>
                      <a:pt x="34897" y="16615"/>
                      <a:pt x="33957" y="13901"/>
                      <a:pt x="31814" y="9281"/>
                    </a:cubicBezTo>
                    <a:cubicBezTo>
                      <a:pt x="30266" y="5900"/>
                      <a:pt x="28230" y="3435"/>
                      <a:pt x="25777" y="1947"/>
                    </a:cubicBezTo>
                    <a:cubicBezTo>
                      <a:pt x="23246" y="398"/>
                      <a:pt x="20426" y="0"/>
                      <a:pt x="1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9"/>
              <p:cNvSpPr/>
              <p:nvPr/>
            </p:nvSpPr>
            <p:spPr>
              <a:xfrm>
                <a:off x="1907675" y="1934900"/>
                <a:ext cx="737300" cy="542350"/>
              </a:xfrm>
              <a:custGeom>
                <a:avLst/>
                <a:gdLst/>
                <a:ahLst/>
                <a:cxnLst/>
                <a:rect l="l" t="t" r="r" b="b"/>
                <a:pathLst>
                  <a:path w="29492" h="21694" extrusionOk="0">
                    <a:moveTo>
                      <a:pt x="14431" y="0"/>
                    </a:moveTo>
                    <a:cubicBezTo>
                      <a:pt x="9763" y="24"/>
                      <a:pt x="5084" y="2965"/>
                      <a:pt x="2548" y="7501"/>
                    </a:cubicBezTo>
                    <a:cubicBezTo>
                      <a:pt x="798" y="10609"/>
                      <a:pt x="0" y="14442"/>
                      <a:pt x="191" y="18514"/>
                    </a:cubicBezTo>
                    <a:cubicBezTo>
                      <a:pt x="238" y="19586"/>
                      <a:pt x="357" y="20646"/>
                      <a:pt x="536" y="21693"/>
                    </a:cubicBezTo>
                    <a:lnTo>
                      <a:pt x="1238" y="21574"/>
                    </a:lnTo>
                    <a:cubicBezTo>
                      <a:pt x="381" y="16490"/>
                      <a:pt x="1060" y="11621"/>
                      <a:pt x="3167" y="7870"/>
                    </a:cubicBezTo>
                    <a:cubicBezTo>
                      <a:pt x="5584" y="3548"/>
                      <a:pt x="10013" y="738"/>
                      <a:pt x="14431" y="726"/>
                    </a:cubicBezTo>
                    <a:cubicBezTo>
                      <a:pt x="14451" y="726"/>
                      <a:pt x="14472" y="726"/>
                      <a:pt x="14493" y="726"/>
                    </a:cubicBezTo>
                    <a:cubicBezTo>
                      <a:pt x="16591" y="726"/>
                      <a:pt x="18651" y="1321"/>
                      <a:pt x="20431" y="2429"/>
                    </a:cubicBezTo>
                    <a:cubicBezTo>
                      <a:pt x="21598" y="3179"/>
                      <a:pt x="22646" y="4096"/>
                      <a:pt x="23551" y="5156"/>
                    </a:cubicBezTo>
                    <a:cubicBezTo>
                      <a:pt x="27027" y="9120"/>
                      <a:pt x="28766" y="14311"/>
                      <a:pt x="28385" y="19574"/>
                    </a:cubicBezTo>
                    <a:lnTo>
                      <a:pt x="29099" y="19622"/>
                    </a:lnTo>
                    <a:cubicBezTo>
                      <a:pt x="29492" y="14169"/>
                      <a:pt x="27694" y="8787"/>
                      <a:pt x="24098" y="4679"/>
                    </a:cubicBezTo>
                    <a:cubicBezTo>
                      <a:pt x="23146" y="3572"/>
                      <a:pt x="22051" y="2608"/>
                      <a:pt x="20824" y="1822"/>
                    </a:cubicBezTo>
                    <a:cubicBezTo>
                      <a:pt x="18907" y="631"/>
                      <a:pt x="16693" y="0"/>
                      <a:pt x="14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9"/>
              <p:cNvSpPr/>
              <p:nvPr/>
            </p:nvSpPr>
            <p:spPr>
              <a:xfrm>
                <a:off x="1969575" y="2029950"/>
                <a:ext cx="612300" cy="433600"/>
              </a:xfrm>
              <a:custGeom>
                <a:avLst/>
                <a:gdLst/>
                <a:ahLst/>
                <a:cxnLst/>
                <a:rect l="l" t="t" r="r" b="b"/>
                <a:pathLst>
                  <a:path w="24492" h="17344" extrusionOk="0">
                    <a:moveTo>
                      <a:pt x="14448" y="0"/>
                    </a:moveTo>
                    <a:cubicBezTo>
                      <a:pt x="12606" y="0"/>
                      <a:pt x="10536" y="456"/>
                      <a:pt x="8252" y="1365"/>
                    </a:cubicBezTo>
                    <a:cubicBezTo>
                      <a:pt x="6537" y="2056"/>
                      <a:pt x="4073" y="3187"/>
                      <a:pt x="2453" y="5211"/>
                    </a:cubicBezTo>
                    <a:cubicBezTo>
                      <a:pt x="1227" y="6723"/>
                      <a:pt x="477" y="8688"/>
                      <a:pt x="191" y="11069"/>
                    </a:cubicBezTo>
                    <a:cubicBezTo>
                      <a:pt x="36" y="12510"/>
                      <a:pt x="1" y="13950"/>
                      <a:pt x="96" y="15391"/>
                    </a:cubicBezTo>
                    <a:cubicBezTo>
                      <a:pt x="120" y="16046"/>
                      <a:pt x="167" y="16701"/>
                      <a:pt x="215" y="17344"/>
                    </a:cubicBezTo>
                    <a:lnTo>
                      <a:pt x="691" y="17308"/>
                    </a:lnTo>
                    <a:cubicBezTo>
                      <a:pt x="560" y="15284"/>
                      <a:pt x="417" y="13176"/>
                      <a:pt x="667" y="11129"/>
                    </a:cubicBezTo>
                    <a:cubicBezTo>
                      <a:pt x="941" y="8843"/>
                      <a:pt x="1668" y="6949"/>
                      <a:pt x="2834" y="5509"/>
                    </a:cubicBezTo>
                    <a:cubicBezTo>
                      <a:pt x="4382" y="3580"/>
                      <a:pt x="6763" y="2473"/>
                      <a:pt x="8430" y="1818"/>
                    </a:cubicBezTo>
                    <a:cubicBezTo>
                      <a:pt x="10655" y="930"/>
                      <a:pt x="12663" y="485"/>
                      <a:pt x="14441" y="485"/>
                    </a:cubicBezTo>
                    <a:cubicBezTo>
                      <a:pt x="15785" y="485"/>
                      <a:pt x="16998" y="739"/>
                      <a:pt x="18074" y="1246"/>
                    </a:cubicBezTo>
                    <a:cubicBezTo>
                      <a:pt x="20289" y="2282"/>
                      <a:pt x="22075" y="4544"/>
                      <a:pt x="22980" y="7450"/>
                    </a:cubicBezTo>
                    <a:cubicBezTo>
                      <a:pt x="23801" y="10093"/>
                      <a:pt x="23885" y="12915"/>
                      <a:pt x="23956" y="15653"/>
                    </a:cubicBezTo>
                    <a:cubicBezTo>
                      <a:pt x="23956" y="15724"/>
                      <a:pt x="23992" y="15796"/>
                      <a:pt x="24051" y="15855"/>
                    </a:cubicBezTo>
                    <a:cubicBezTo>
                      <a:pt x="24027" y="15820"/>
                      <a:pt x="24016" y="15784"/>
                      <a:pt x="24016" y="15748"/>
                    </a:cubicBezTo>
                    <a:lnTo>
                      <a:pt x="24492" y="15724"/>
                    </a:lnTo>
                    <a:cubicBezTo>
                      <a:pt x="24492" y="15665"/>
                      <a:pt x="24468" y="15605"/>
                      <a:pt x="24432" y="15558"/>
                    </a:cubicBezTo>
                    <a:cubicBezTo>
                      <a:pt x="24361" y="12819"/>
                      <a:pt x="24278" y="9986"/>
                      <a:pt x="23444" y="7307"/>
                    </a:cubicBezTo>
                    <a:cubicBezTo>
                      <a:pt x="22492" y="4271"/>
                      <a:pt x="20610" y="1901"/>
                      <a:pt x="18277" y="806"/>
                    </a:cubicBezTo>
                    <a:cubicBezTo>
                      <a:pt x="17140" y="268"/>
                      <a:pt x="15861" y="0"/>
                      <a:pt x="14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9"/>
              <p:cNvSpPr/>
              <p:nvPr/>
            </p:nvSpPr>
            <p:spPr>
              <a:xfrm>
                <a:off x="2007975" y="2112725"/>
                <a:ext cx="539075" cy="334450"/>
              </a:xfrm>
              <a:custGeom>
                <a:avLst/>
                <a:gdLst/>
                <a:ahLst/>
                <a:cxnLst/>
                <a:rect l="l" t="t" r="r" b="b"/>
                <a:pathLst>
                  <a:path w="21563" h="13378" extrusionOk="0">
                    <a:moveTo>
                      <a:pt x="13318" y="1"/>
                    </a:moveTo>
                    <a:cubicBezTo>
                      <a:pt x="12595" y="1"/>
                      <a:pt x="11900" y="42"/>
                      <a:pt x="11276" y="79"/>
                    </a:cubicBezTo>
                    <a:cubicBezTo>
                      <a:pt x="9657" y="174"/>
                      <a:pt x="7978" y="269"/>
                      <a:pt x="6359" y="686"/>
                    </a:cubicBezTo>
                    <a:cubicBezTo>
                      <a:pt x="4537" y="1162"/>
                      <a:pt x="3037" y="2019"/>
                      <a:pt x="2025" y="3162"/>
                    </a:cubicBezTo>
                    <a:cubicBezTo>
                      <a:pt x="655" y="4710"/>
                      <a:pt x="215" y="6698"/>
                      <a:pt x="84" y="8103"/>
                    </a:cubicBezTo>
                    <a:cubicBezTo>
                      <a:pt x="12" y="8865"/>
                      <a:pt x="1" y="9651"/>
                      <a:pt x="36" y="10425"/>
                    </a:cubicBezTo>
                    <a:cubicBezTo>
                      <a:pt x="84" y="11425"/>
                      <a:pt x="203" y="12401"/>
                      <a:pt x="298" y="13378"/>
                    </a:cubicBezTo>
                    <a:lnTo>
                      <a:pt x="774" y="13318"/>
                    </a:lnTo>
                    <a:cubicBezTo>
                      <a:pt x="584" y="11616"/>
                      <a:pt x="382" y="9865"/>
                      <a:pt x="548" y="8139"/>
                    </a:cubicBezTo>
                    <a:cubicBezTo>
                      <a:pt x="679" y="6806"/>
                      <a:pt x="1096" y="4924"/>
                      <a:pt x="2382" y="3472"/>
                    </a:cubicBezTo>
                    <a:cubicBezTo>
                      <a:pt x="3322" y="2412"/>
                      <a:pt x="4739" y="1591"/>
                      <a:pt x="6478" y="1150"/>
                    </a:cubicBezTo>
                    <a:cubicBezTo>
                      <a:pt x="8037" y="745"/>
                      <a:pt x="9704" y="650"/>
                      <a:pt x="11300" y="555"/>
                    </a:cubicBezTo>
                    <a:cubicBezTo>
                      <a:pt x="11997" y="515"/>
                      <a:pt x="12673" y="484"/>
                      <a:pt x="13323" y="484"/>
                    </a:cubicBezTo>
                    <a:cubicBezTo>
                      <a:pt x="15027" y="484"/>
                      <a:pt x="16559" y="699"/>
                      <a:pt x="17860" y="1543"/>
                    </a:cubicBezTo>
                    <a:cubicBezTo>
                      <a:pt x="19336" y="2495"/>
                      <a:pt x="20384" y="4281"/>
                      <a:pt x="20741" y="6436"/>
                    </a:cubicBezTo>
                    <a:cubicBezTo>
                      <a:pt x="21063" y="8413"/>
                      <a:pt x="20837" y="10437"/>
                      <a:pt x="20622" y="12401"/>
                    </a:cubicBezTo>
                    <a:lnTo>
                      <a:pt x="21098" y="12461"/>
                    </a:lnTo>
                    <a:cubicBezTo>
                      <a:pt x="21325" y="10461"/>
                      <a:pt x="21563" y="8401"/>
                      <a:pt x="21218" y="6365"/>
                    </a:cubicBezTo>
                    <a:cubicBezTo>
                      <a:pt x="20837" y="4067"/>
                      <a:pt x="19717" y="2162"/>
                      <a:pt x="18122" y="1138"/>
                    </a:cubicBezTo>
                    <a:cubicBezTo>
                      <a:pt x="16698" y="208"/>
                      <a:pt x="14937" y="1"/>
                      <a:pt x="13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9"/>
              <p:cNvSpPr/>
              <p:nvPr/>
            </p:nvSpPr>
            <p:spPr>
              <a:xfrm>
                <a:off x="2072875" y="2166950"/>
                <a:ext cx="400375" cy="270700"/>
              </a:xfrm>
              <a:custGeom>
                <a:avLst/>
                <a:gdLst/>
                <a:ahLst/>
                <a:cxnLst/>
                <a:rect l="l" t="t" r="r" b="b"/>
                <a:pathLst>
                  <a:path w="16015" h="10828" extrusionOk="0">
                    <a:moveTo>
                      <a:pt x="8357" y="1"/>
                    </a:moveTo>
                    <a:cubicBezTo>
                      <a:pt x="7106" y="1"/>
                      <a:pt x="5829" y="200"/>
                      <a:pt x="4632" y="422"/>
                    </a:cubicBezTo>
                    <a:cubicBezTo>
                      <a:pt x="3548" y="624"/>
                      <a:pt x="2500" y="862"/>
                      <a:pt x="1774" y="1600"/>
                    </a:cubicBezTo>
                    <a:cubicBezTo>
                      <a:pt x="1119" y="2255"/>
                      <a:pt x="857" y="3184"/>
                      <a:pt x="667" y="4089"/>
                    </a:cubicBezTo>
                    <a:cubicBezTo>
                      <a:pt x="191" y="6303"/>
                      <a:pt x="0" y="8566"/>
                      <a:pt x="72" y="10828"/>
                    </a:cubicBezTo>
                    <a:lnTo>
                      <a:pt x="560" y="10804"/>
                    </a:lnTo>
                    <a:cubicBezTo>
                      <a:pt x="476" y="8577"/>
                      <a:pt x="667" y="6363"/>
                      <a:pt x="1131" y="4184"/>
                    </a:cubicBezTo>
                    <a:cubicBezTo>
                      <a:pt x="1298" y="3410"/>
                      <a:pt x="1512" y="2529"/>
                      <a:pt x="2108" y="1934"/>
                    </a:cubicBezTo>
                    <a:cubicBezTo>
                      <a:pt x="2750" y="1291"/>
                      <a:pt x="3703" y="1077"/>
                      <a:pt x="4715" y="886"/>
                    </a:cubicBezTo>
                    <a:cubicBezTo>
                      <a:pt x="5891" y="673"/>
                      <a:pt x="7143" y="476"/>
                      <a:pt x="8360" y="476"/>
                    </a:cubicBezTo>
                    <a:cubicBezTo>
                      <a:pt x="9657" y="476"/>
                      <a:pt x="10915" y="699"/>
                      <a:pt x="12002" y="1362"/>
                    </a:cubicBezTo>
                    <a:cubicBezTo>
                      <a:pt x="13276" y="2148"/>
                      <a:pt x="14288" y="3565"/>
                      <a:pt x="14835" y="5363"/>
                    </a:cubicBezTo>
                    <a:cubicBezTo>
                      <a:pt x="15347" y="6994"/>
                      <a:pt x="15443" y="8744"/>
                      <a:pt x="15538" y="10435"/>
                    </a:cubicBezTo>
                    <a:lnTo>
                      <a:pt x="16014" y="10411"/>
                    </a:lnTo>
                    <a:cubicBezTo>
                      <a:pt x="15919" y="8697"/>
                      <a:pt x="15824" y="6911"/>
                      <a:pt x="15300" y="5220"/>
                    </a:cubicBezTo>
                    <a:cubicBezTo>
                      <a:pt x="14716" y="3315"/>
                      <a:pt x="13633" y="1803"/>
                      <a:pt x="12252" y="958"/>
                    </a:cubicBezTo>
                    <a:cubicBezTo>
                      <a:pt x="11074" y="241"/>
                      <a:pt x="9731" y="1"/>
                      <a:pt x="8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9"/>
              <p:cNvSpPr/>
              <p:nvPr/>
            </p:nvSpPr>
            <p:spPr>
              <a:xfrm>
                <a:off x="2130600" y="2203500"/>
                <a:ext cx="307225" cy="231475"/>
              </a:xfrm>
              <a:custGeom>
                <a:avLst/>
                <a:gdLst/>
                <a:ahLst/>
                <a:cxnLst/>
                <a:rect l="l" t="t" r="r" b="b"/>
                <a:pathLst>
                  <a:path w="12289" h="9259" extrusionOk="0">
                    <a:moveTo>
                      <a:pt x="6139" y="0"/>
                    </a:moveTo>
                    <a:cubicBezTo>
                      <a:pt x="5083" y="0"/>
                      <a:pt x="3989" y="389"/>
                      <a:pt x="3085" y="1115"/>
                    </a:cubicBezTo>
                    <a:cubicBezTo>
                      <a:pt x="2037" y="1972"/>
                      <a:pt x="1215" y="3258"/>
                      <a:pt x="727" y="4841"/>
                    </a:cubicBezTo>
                    <a:cubicBezTo>
                      <a:pt x="299" y="6246"/>
                      <a:pt x="156" y="7711"/>
                      <a:pt x="1" y="9140"/>
                    </a:cubicBezTo>
                    <a:lnTo>
                      <a:pt x="477" y="9187"/>
                    </a:lnTo>
                    <a:cubicBezTo>
                      <a:pt x="620" y="7782"/>
                      <a:pt x="763" y="6330"/>
                      <a:pt x="1192" y="4972"/>
                    </a:cubicBezTo>
                    <a:cubicBezTo>
                      <a:pt x="1644" y="3484"/>
                      <a:pt x="2406" y="2282"/>
                      <a:pt x="3382" y="1496"/>
                    </a:cubicBezTo>
                    <a:cubicBezTo>
                      <a:pt x="4203" y="837"/>
                      <a:pt x="5190" y="486"/>
                      <a:pt x="6132" y="486"/>
                    </a:cubicBezTo>
                    <a:cubicBezTo>
                      <a:pt x="6500" y="486"/>
                      <a:pt x="6862" y="540"/>
                      <a:pt x="7204" y="650"/>
                    </a:cubicBezTo>
                    <a:cubicBezTo>
                      <a:pt x="8252" y="984"/>
                      <a:pt x="8978" y="1770"/>
                      <a:pt x="9395" y="2365"/>
                    </a:cubicBezTo>
                    <a:cubicBezTo>
                      <a:pt x="9978" y="3186"/>
                      <a:pt x="10359" y="4163"/>
                      <a:pt x="10657" y="4996"/>
                    </a:cubicBezTo>
                    <a:cubicBezTo>
                      <a:pt x="11145" y="6377"/>
                      <a:pt x="11526" y="7806"/>
                      <a:pt x="11812" y="9259"/>
                    </a:cubicBezTo>
                    <a:lnTo>
                      <a:pt x="12288" y="9163"/>
                    </a:lnTo>
                    <a:cubicBezTo>
                      <a:pt x="12002" y="7699"/>
                      <a:pt x="11610" y="6246"/>
                      <a:pt x="11109" y="4830"/>
                    </a:cubicBezTo>
                    <a:cubicBezTo>
                      <a:pt x="10800" y="3960"/>
                      <a:pt x="10407" y="2960"/>
                      <a:pt x="9788" y="2091"/>
                    </a:cubicBezTo>
                    <a:cubicBezTo>
                      <a:pt x="9324" y="1436"/>
                      <a:pt x="8526" y="567"/>
                      <a:pt x="7359" y="186"/>
                    </a:cubicBezTo>
                    <a:cubicBezTo>
                      <a:pt x="6968" y="61"/>
                      <a:pt x="6556" y="0"/>
                      <a:pt x="6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9"/>
              <p:cNvSpPr/>
              <p:nvPr/>
            </p:nvSpPr>
            <p:spPr>
              <a:xfrm>
                <a:off x="2180925" y="2267150"/>
                <a:ext cx="217300" cy="153550"/>
              </a:xfrm>
              <a:custGeom>
                <a:avLst/>
                <a:gdLst/>
                <a:ahLst/>
                <a:cxnLst/>
                <a:rect l="l" t="t" r="r" b="b"/>
                <a:pathLst>
                  <a:path w="8692" h="6142" extrusionOk="0">
                    <a:moveTo>
                      <a:pt x="5026" y="1"/>
                    </a:moveTo>
                    <a:cubicBezTo>
                      <a:pt x="4415" y="1"/>
                      <a:pt x="3846" y="187"/>
                      <a:pt x="3429" y="379"/>
                    </a:cubicBezTo>
                    <a:cubicBezTo>
                      <a:pt x="1357" y="1319"/>
                      <a:pt x="0" y="3593"/>
                      <a:pt x="107" y="5855"/>
                    </a:cubicBezTo>
                    <a:cubicBezTo>
                      <a:pt x="107" y="5951"/>
                      <a:pt x="131" y="6046"/>
                      <a:pt x="131" y="6141"/>
                    </a:cubicBezTo>
                    <a:lnTo>
                      <a:pt x="619" y="6082"/>
                    </a:lnTo>
                    <a:cubicBezTo>
                      <a:pt x="429" y="3867"/>
                      <a:pt x="1631" y="1772"/>
                      <a:pt x="3632" y="819"/>
                    </a:cubicBezTo>
                    <a:cubicBezTo>
                      <a:pt x="4002" y="651"/>
                      <a:pt x="4497" y="482"/>
                      <a:pt x="5021" y="482"/>
                    </a:cubicBezTo>
                    <a:cubicBezTo>
                      <a:pt x="5238" y="482"/>
                      <a:pt x="5460" y="511"/>
                      <a:pt x="5679" y="581"/>
                    </a:cubicBezTo>
                    <a:cubicBezTo>
                      <a:pt x="6477" y="831"/>
                      <a:pt x="7013" y="1581"/>
                      <a:pt x="7334" y="2164"/>
                    </a:cubicBezTo>
                    <a:cubicBezTo>
                      <a:pt x="7930" y="3296"/>
                      <a:pt x="8204" y="4569"/>
                      <a:pt x="8108" y="5832"/>
                    </a:cubicBezTo>
                    <a:lnTo>
                      <a:pt x="8596" y="5867"/>
                    </a:lnTo>
                    <a:cubicBezTo>
                      <a:pt x="8692" y="4510"/>
                      <a:pt x="8394" y="3141"/>
                      <a:pt x="7751" y="1938"/>
                    </a:cubicBezTo>
                    <a:cubicBezTo>
                      <a:pt x="7239" y="998"/>
                      <a:pt x="6560" y="367"/>
                      <a:pt x="5822" y="117"/>
                    </a:cubicBezTo>
                    <a:cubicBezTo>
                      <a:pt x="5555" y="35"/>
                      <a:pt x="5287"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9"/>
              <p:cNvSpPr/>
              <p:nvPr/>
            </p:nvSpPr>
            <p:spPr>
              <a:xfrm>
                <a:off x="2201750" y="2332450"/>
                <a:ext cx="142900" cy="90925"/>
              </a:xfrm>
              <a:custGeom>
                <a:avLst/>
                <a:gdLst/>
                <a:ahLst/>
                <a:cxnLst/>
                <a:rect l="l" t="t" r="r" b="b"/>
                <a:pathLst>
                  <a:path w="5716" h="3637" extrusionOk="0">
                    <a:moveTo>
                      <a:pt x="3333" y="0"/>
                    </a:moveTo>
                    <a:cubicBezTo>
                      <a:pt x="3294" y="0"/>
                      <a:pt x="3254" y="2"/>
                      <a:pt x="3215" y="5"/>
                    </a:cubicBezTo>
                    <a:cubicBezTo>
                      <a:pt x="2751" y="53"/>
                      <a:pt x="2310" y="255"/>
                      <a:pt x="1965" y="600"/>
                    </a:cubicBezTo>
                    <a:cubicBezTo>
                      <a:pt x="1656" y="898"/>
                      <a:pt x="1394" y="1243"/>
                      <a:pt x="1167" y="1612"/>
                    </a:cubicBezTo>
                    <a:lnTo>
                      <a:pt x="1" y="3374"/>
                    </a:lnTo>
                    <a:lnTo>
                      <a:pt x="405" y="3636"/>
                    </a:lnTo>
                    <a:lnTo>
                      <a:pt x="1572" y="1874"/>
                    </a:lnTo>
                    <a:cubicBezTo>
                      <a:pt x="1775" y="1529"/>
                      <a:pt x="2025" y="1219"/>
                      <a:pt x="2310" y="934"/>
                    </a:cubicBezTo>
                    <a:cubicBezTo>
                      <a:pt x="2560" y="672"/>
                      <a:pt x="2894" y="517"/>
                      <a:pt x="3263" y="469"/>
                    </a:cubicBezTo>
                    <a:cubicBezTo>
                      <a:pt x="3287" y="468"/>
                      <a:pt x="3311" y="467"/>
                      <a:pt x="3335" y="467"/>
                    </a:cubicBezTo>
                    <a:cubicBezTo>
                      <a:pt x="3842" y="467"/>
                      <a:pt x="4299" y="819"/>
                      <a:pt x="4561" y="1160"/>
                    </a:cubicBezTo>
                    <a:cubicBezTo>
                      <a:pt x="4894" y="1600"/>
                      <a:pt x="5085" y="2160"/>
                      <a:pt x="5275" y="2684"/>
                    </a:cubicBezTo>
                    <a:lnTo>
                      <a:pt x="5716" y="2541"/>
                    </a:lnTo>
                    <a:cubicBezTo>
                      <a:pt x="5525" y="1993"/>
                      <a:pt x="5323" y="1386"/>
                      <a:pt x="4930" y="874"/>
                    </a:cubicBezTo>
                    <a:cubicBezTo>
                      <a:pt x="4506" y="327"/>
                      <a:pt x="3915" y="0"/>
                      <a:pt x="3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9"/>
              <p:cNvSpPr/>
              <p:nvPr/>
            </p:nvSpPr>
            <p:spPr>
              <a:xfrm>
                <a:off x="2243125" y="2374125"/>
                <a:ext cx="82775" cy="65925"/>
              </a:xfrm>
              <a:custGeom>
                <a:avLst/>
                <a:gdLst/>
                <a:ahLst/>
                <a:cxnLst/>
                <a:rect l="l" t="t" r="r" b="b"/>
                <a:pathLst>
                  <a:path w="3311" h="2637" extrusionOk="0">
                    <a:moveTo>
                      <a:pt x="1895" y="1"/>
                    </a:moveTo>
                    <a:cubicBezTo>
                      <a:pt x="1323" y="1"/>
                      <a:pt x="754" y="361"/>
                      <a:pt x="429" y="922"/>
                    </a:cubicBezTo>
                    <a:cubicBezTo>
                      <a:pt x="96" y="1481"/>
                      <a:pt x="24" y="2124"/>
                      <a:pt x="1" y="2612"/>
                    </a:cubicBezTo>
                    <a:lnTo>
                      <a:pt x="477" y="2636"/>
                    </a:lnTo>
                    <a:cubicBezTo>
                      <a:pt x="501" y="1981"/>
                      <a:pt x="620" y="1529"/>
                      <a:pt x="834" y="1160"/>
                    </a:cubicBezTo>
                    <a:cubicBezTo>
                      <a:pt x="1038" y="819"/>
                      <a:pt x="1437" y="479"/>
                      <a:pt x="1897" y="479"/>
                    </a:cubicBezTo>
                    <a:cubicBezTo>
                      <a:pt x="1920" y="479"/>
                      <a:pt x="1942" y="479"/>
                      <a:pt x="1965" y="481"/>
                    </a:cubicBezTo>
                    <a:cubicBezTo>
                      <a:pt x="2191" y="505"/>
                      <a:pt x="2417" y="624"/>
                      <a:pt x="2560" y="814"/>
                    </a:cubicBezTo>
                    <a:cubicBezTo>
                      <a:pt x="2668" y="945"/>
                      <a:pt x="2715" y="1124"/>
                      <a:pt x="2691" y="1303"/>
                    </a:cubicBezTo>
                    <a:cubicBezTo>
                      <a:pt x="2668" y="1517"/>
                      <a:pt x="2691" y="1743"/>
                      <a:pt x="2763" y="1945"/>
                    </a:cubicBezTo>
                    <a:cubicBezTo>
                      <a:pt x="2798" y="2041"/>
                      <a:pt x="2822" y="2148"/>
                      <a:pt x="2834" y="2267"/>
                    </a:cubicBezTo>
                    <a:lnTo>
                      <a:pt x="3310" y="2243"/>
                    </a:lnTo>
                    <a:cubicBezTo>
                      <a:pt x="3299" y="2088"/>
                      <a:pt x="3263" y="1945"/>
                      <a:pt x="3227" y="1814"/>
                    </a:cubicBezTo>
                    <a:cubicBezTo>
                      <a:pt x="3168" y="1684"/>
                      <a:pt x="3156" y="1541"/>
                      <a:pt x="3168" y="1398"/>
                    </a:cubicBezTo>
                    <a:cubicBezTo>
                      <a:pt x="3215" y="1088"/>
                      <a:pt x="3132" y="767"/>
                      <a:pt x="2941" y="517"/>
                    </a:cubicBezTo>
                    <a:cubicBezTo>
                      <a:pt x="2715" y="219"/>
                      <a:pt x="2370" y="29"/>
                      <a:pt x="2001" y="5"/>
                    </a:cubicBezTo>
                    <a:cubicBezTo>
                      <a:pt x="1966" y="2"/>
                      <a:pt x="1930" y="1"/>
                      <a:pt x="1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0" name="Google Shape;180;p9"/>
            <p:cNvSpPr/>
            <p:nvPr/>
          </p:nvSpPr>
          <p:spPr>
            <a:xfrm flipH="1">
              <a:off x="8439900" y="3772575"/>
              <a:ext cx="3034963" cy="3560447"/>
            </a:xfrm>
            <a:custGeom>
              <a:avLst/>
              <a:gdLst/>
              <a:ahLst/>
              <a:cxnLst/>
              <a:rect l="l" t="t" r="r" b="b"/>
              <a:pathLst>
                <a:path w="49353" h="60097" extrusionOk="0">
                  <a:moveTo>
                    <a:pt x="16858" y="0"/>
                  </a:moveTo>
                  <a:cubicBezTo>
                    <a:pt x="13497" y="0"/>
                    <a:pt x="10057" y="1994"/>
                    <a:pt x="7776" y="5160"/>
                  </a:cubicBezTo>
                  <a:cubicBezTo>
                    <a:pt x="5811" y="7922"/>
                    <a:pt x="5002" y="11339"/>
                    <a:pt x="5502" y="14685"/>
                  </a:cubicBezTo>
                  <a:cubicBezTo>
                    <a:pt x="5990" y="17792"/>
                    <a:pt x="7609" y="20816"/>
                    <a:pt x="7157" y="23912"/>
                  </a:cubicBezTo>
                  <a:cubicBezTo>
                    <a:pt x="6692" y="27008"/>
                    <a:pt x="4287" y="29413"/>
                    <a:pt x="2918" y="32223"/>
                  </a:cubicBezTo>
                  <a:cubicBezTo>
                    <a:pt x="1" y="38176"/>
                    <a:pt x="2108" y="45677"/>
                    <a:pt x="6633" y="50522"/>
                  </a:cubicBezTo>
                  <a:cubicBezTo>
                    <a:pt x="6740" y="50641"/>
                    <a:pt x="6847" y="50749"/>
                    <a:pt x="6942" y="50844"/>
                  </a:cubicBezTo>
                  <a:cubicBezTo>
                    <a:pt x="11693" y="55690"/>
                    <a:pt x="18408" y="58083"/>
                    <a:pt x="25064" y="59333"/>
                  </a:cubicBezTo>
                  <a:cubicBezTo>
                    <a:pt x="27472" y="59783"/>
                    <a:pt x="29919" y="60097"/>
                    <a:pt x="32359" y="60097"/>
                  </a:cubicBezTo>
                  <a:cubicBezTo>
                    <a:pt x="33538" y="60097"/>
                    <a:pt x="34715" y="60024"/>
                    <a:pt x="35886" y="59857"/>
                  </a:cubicBezTo>
                  <a:cubicBezTo>
                    <a:pt x="39470" y="59333"/>
                    <a:pt x="43030" y="57857"/>
                    <a:pt x="45518" y="55225"/>
                  </a:cubicBezTo>
                  <a:cubicBezTo>
                    <a:pt x="48019" y="52606"/>
                    <a:pt x="49352" y="48760"/>
                    <a:pt x="48495" y="45236"/>
                  </a:cubicBezTo>
                  <a:cubicBezTo>
                    <a:pt x="47400" y="40747"/>
                    <a:pt x="43018" y="37140"/>
                    <a:pt x="43411" y="32520"/>
                  </a:cubicBezTo>
                  <a:cubicBezTo>
                    <a:pt x="43768" y="28353"/>
                    <a:pt x="47650" y="25555"/>
                    <a:pt x="48543" y="21531"/>
                  </a:cubicBezTo>
                  <a:cubicBezTo>
                    <a:pt x="49340" y="17899"/>
                    <a:pt x="48114" y="13161"/>
                    <a:pt x="44554" y="11458"/>
                  </a:cubicBezTo>
                  <a:cubicBezTo>
                    <a:pt x="42444" y="10448"/>
                    <a:pt x="40048" y="10345"/>
                    <a:pt x="37692" y="10345"/>
                  </a:cubicBezTo>
                  <a:cubicBezTo>
                    <a:pt x="37242" y="10345"/>
                    <a:pt x="36795" y="10349"/>
                    <a:pt x="36351" y="10351"/>
                  </a:cubicBezTo>
                  <a:cubicBezTo>
                    <a:pt x="36178" y="10352"/>
                    <a:pt x="36006" y="10353"/>
                    <a:pt x="35832" y="10353"/>
                  </a:cubicBezTo>
                  <a:cubicBezTo>
                    <a:pt x="33202" y="10353"/>
                    <a:pt x="30468" y="10150"/>
                    <a:pt x="28278" y="8732"/>
                  </a:cubicBezTo>
                  <a:cubicBezTo>
                    <a:pt x="26290" y="7434"/>
                    <a:pt x="25028" y="5303"/>
                    <a:pt x="23551" y="3433"/>
                  </a:cubicBezTo>
                  <a:cubicBezTo>
                    <a:pt x="21674" y="1041"/>
                    <a:pt x="19287" y="0"/>
                    <a:pt x="16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1" name="Google Shape;181;p9"/>
          <p:cNvSpPr txBox="1">
            <a:spLocks noGrp="1"/>
          </p:cNvSpPr>
          <p:nvPr>
            <p:ph type="title"/>
          </p:nvPr>
        </p:nvSpPr>
        <p:spPr>
          <a:xfrm flipH="1">
            <a:off x="5339800" y="2129900"/>
            <a:ext cx="5374400" cy="8120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182" name="Google Shape;182;p9"/>
          <p:cNvSpPr txBox="1">
            <a:spLocks noGrp="1"/>
          </p:cNvSpPr>
          <p:nvPr>
            <p:ph type="subTitle" idx="1"/>
          </p:nvPr>
        </p:nvSpPr>
        <p:spPr>
          <a:xfrm flipH="1">
            <a:off x="5339800" y="2988900"/>
            <a:ext cx="5226000" cy="17864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100"/>
              <a:buNone/>
              <a:defRPr sz="2133">
                <a:solidFill>
                  <a:schemeClr val="dk1"/>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27195414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2"/>
        <p:cNvGrpSpPr/>
        <p:nvPr/>
      </p:nvGrpSpPr>
      <p:grpSpPr>
        <a:xfrm>
          <a:off x="0" y="0"/>
          <a:ext cx="0" cy="0"/>
          <a:chOff x="0" y="0"/>
          <a:chExt cx="0" cy="0"/>
        </a:xfrm>
      </p:grpSpPr>
    </p:spTree>
    <p:extLst>
      <p:ext uri="{BB962C8B-B14F-4D97-AF65-F5344CB8AC3E}">
        <p14:creationId xmlns:p14="http://schemas.microsoft.com/office/powerpoint/2010/main" val="18443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23"/>
        <p:cNvGrpSpPr/>
        <p:nvPr/>
      </p:nvGrpSpPr>
      <p:grpSpPr>
        <a:xfrm>
          <a:off x="0" y="0"/>
          <a:ext cx="0" cy="0"/>
          <a:chOff x="0" y="0"/>
          <a:chExt cx="0" cy="0"/>
        </a:xfrm>
      </p:grpSpPr>
      <p:grpSp>
        <p:nvGrpSpPr>
          <p:cNvPr id="224" name="Google Shape;224;p13"/>
          <p:cNvGrpSpPr/>
          <p:nvPr/>
        </p:nvGrpSpPr>
        <p:grpSpPr>
          <a:xfrm>
            <a:off x="-2796936" y="-2569687"/>
            <a:ext cx="17084565" cy="11048248"/>
            <a:chOff x="-2097702" y="-1927265"/>
            <a:chExt cx="12813424" cy="8286186"/>
          </a:xfrm>
        </p:grpSpPr>
        <p:sp>
          <p:nvSpPr>
            <p:cNvPr id="225" name="Google Shape;225;p13"/>
            <p:cNvSpPr/>
            <p:nvPr/>
          </p:nvSpPr>
          <p:spPr>
            <a:xfrm rot="8490882">
              <a:off x="8322162" y="4125251"/>
              <a:ext cx="2142461" cy="1554859"/>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3"/>
            <p:cNvSpPr/>
            <p:nvPr/>
          </p:nvSpPr>
          <p:spPr>
            <a:xfrm rot="-7067723">
              <a:off x="6790735" y="-815911"/>
              <a:ext cx="3381040" cy="2259901"/>
            </a:xfrm>
            <a:custGeom>
              <a:avLst/>
              <a:gdLst/>
              <a:ahLst/>
              <a:cxnLst/>
              <a:rect l="l" t="t" r="r" b="b"/>
              <a:pathLst>
                <a:path w="60628" h="40524" extrusionOk="0">
                  <a:moveTo>
                    <a:pt x="44723" y="0"/>
                  </a:moveTo>
                  <a:cubicBezTo>
                    <a:pt x="44504" y="0"/>
                    <a:pt x="44285" y="5"/>
                    <a:pt x="44066" y="16"/>
                  </a:cubicBezTo>
                  <a:cubicBezTo>
                    <a:pt x="38791" y="266"/>
                    <a:pt x="33767" y="3564"/>
                    <a:pt x="31433" y="8302"/>
                  </a:cubicBezTo>
                  <a:cubicBezTo>
                    <a:pt x="29957" y="11315"/>
                    <a:pt x="29445" y="14899"/>
                    <a:pt x="27135" y="17351"/>
                  </a:cubicBezTo>
                  <a:cubicBezTo>
                    <a:pt x="24825" y="19792"/>
                    <a:pt x="21217" y="20518"/>
                    <a:pt x="17848" y="20590"/>
                  </a:cubicBezTo>
                  <a:cubicBezTo>
                    <a:pt x="17524" y="20598"/>
                    <a:pt x="17200" y="20601"/>
                    <a:pt x="16876" y="20601"/>
                  </a:cubicBezTo>
                  <a:cubicBezTo>
                    <a:pt x="15406" y="20601"/>
                    <a:pt x="13932" y="20534"/>
                    <a:pt x="12465" y="20534"/>
                  </a:cubicBezTo>
                  <a:cubicBezTo>
                    <a:pt x="10888" y="20534"/>
                    <a:pt x="9320" y="20612"/>
                    <a:pt x="7775" y="20935"/>
                  </a:cubicBezTo>
                  <a:cubicBezTo>
                    <a:pt x="4477" y="21637"/>
                    <a:pt x="1179" y="23816"/>
                    <a:pt x="513" y="27114"/>
                  </a:cubicBezTo>
                  <a:cubicBezTo>
                    <a:pt x="1" y="29579"/>
                    <a:pt x="1084" y="32151"/>
                    <a:pt x="2751" y="34032"/>
                  </a:cubicBezTo>
                  <a:cubicBezTo>
                    <a:pt x="4925" y="36481"/>
                    <a:pt x="7063" y="37837"/>
                    <a:pt x="9939" y="37837"/>
                  </a:cubicBezTo>
                  <a:cubicBezTo>
                    <a:pt x="10419" y="37837"/>
                    <a:pt x="10919" y="37799"/>
                    <a:pt x="11442" y="37723"/>
                  </a:cubicBezTo>
                  <a:cubicBezTo>
                    <a:pt x="13790" y="37387"/>
                    <a:pt x="16135" y="37200"/>
                    <a:pt x="18478" y="37200"/>
                  </a:cubicBezTo>
                  <a:cubicBezTo>
                    <a:pt x="20877" y="37200"/>
                    <a:pt x="23273" y="37396"/>
                    <a:pt x="25670" y="37830"/>
                  </a:cubicBezTo>
                  <a:cubicBezTo>
                    <a:pt x="29754" y="38568"/>
                    <a:pt x="33731" y="39925"/>
                    <a:pt x="37862" y="40378"/>
                  </a:cubicBezTo>
                  <a:cubicBezTo>
                    <a:pt x="38734" y="40475"/>
                    <a:pt x="39616" y="40524"/>
                    <a:pt x="40502" y="40524"/>
                  </a:cubicBezTo>
                  <a:cubicBezTo>
                    <a:pt x="47751" y="40524"/>
                    <a:pt x="55214" y="37274"/>
                    <a:pt x="58460" y="30877"/>
                  </a:cubicBezTo>
                  <a:cubicBezTo>
                    <a:pt x="60377" y="27079"/>
                    <a:pt x="60627" y="22661"/>
                    <a:pt x="60389" y="18411"/>
                  </a:cubicBezTo>
                  <a:cubicBezTo>
                    <a:pt x="60163" y="14458"/>
                    <a:pt x="59508" y="10410"/>
                    <a:pt x="57424" y="7052"/>
                  </a:cubicBezTo>
                  <a:cubicBezTo>
                    <a:pt x="54777" y="2739"/>
                    <a:pt x="49778" y="0"/>
                    <a:pt x="447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3"/>
            <p:cNvSpPr/>
            <p:nvPr/>
          </p:nvSpPr>
          <p:spPr>
            <a:xfrm rot="8592914">
              <a:off x="-1619642" y="-1369475"/>
              <a:ext cx="2691480" cy="2491635"/>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28" name="Google Shape;228;p13"/>
            <p:cNvGrpSpPr/>
            <p:nvPr/>
          </p:nvGrpSpPr>
          <p:grpSpPr>
            <a:xfrm>
              <a:off x="256449" y="-336301"/>
              <a:ext cx="1498599" cy="1022076"/>
              <a:chOff x="256449" y="-336301"/>
              <a:chExt cx="1498599" cy="1022076"/>
            </a:xfrm>
          </p:grpSpPr>
          <p:sp>
            <p:nvSpPr>
              <p:cNvPr id="229" name="Google Shape;229;p13"/>
              <p:cNvSpPr/>
              <p:nvPr/>
            </p:nvSpPr>
            <p:spPr>
              <a:xfrm rot="10800000">
                <a:off x="256449" y="-336301"/>
                <a:ext cx="1498599" cy="1022076"/>
              </a:xfrm>
              <a:custGeom>
                <a:avLst/>
                <a:gdLst/>
                <a:ahLst/>
                <a:cxnLst/>
                <a:rect l="l" t="t" r="r" b="b"/>
                <a:pathLst>
                  <a:path w="40185" h="27407" extrusionOk="0">
                    <a:moveTo>
                      <a:pt x="19819" y="0"/>
                    </a:moveTo>
                    <a:cubicBezTo>
                      <a:pt x="16749" y="0"/>
                      <a:pt x="13511" y="254"/>
                      <a:pt x="10478" y="1236"/>
                    </a:cubicBezTo>
                    <a:cubicBezTo>
                      <a:pt x="5811" y="2760"/>
                      <a:pt x="2263" y="5975"/>
                      <a:pt x="989" y="9845"/>
                    </a:cubicBezTo>
                    <a:cubicBezTo>
                      <a:pt x="310" y="11904"/>
                      <a:pt x="263" y="14083"/>
                      <a:pt x="215" y="16191"/>
                    </a:cubicBezTo>
                    <a:lnTo>
                      <a:pt x="1" y="27394"/>
                    </a:lnTo>
                    <a:lnTo>
                      <a:pt x="727" y="27406"/>
                    </a:lnTo>
                    <a:lnTo>
                      <a:pt x="929" y="16203"/>
                    </a:lnTo>
                    <a:cubicBezTo>
                      <a:pt x="977" y="14155"/>
                      <a:pt x="1013" y="12035"/>
                      <a:pt x="1668" y="10071"/>
                    </a:cubicBezTo>
                    <a:cubicBezTo>
                      <a:pt x="2858" y="6428"/>
                      <a:pt x="6240" y="3380"/>
                      <a:pt x="10692" y="1927"/>
                    </a:cubicBezTo>
                    <a:cubicBezTo>
                      <a:pt x="13646" y="962"/>
                      <a:pt x="16816" y="719"/>
                      <a:pt x="19830" y="719"/>
                    </a:cubicBezTo>
                    <a:cubicBezTo>
                      <a:pt x="21057" y="719"/>
                      <a:pt x="22258" y="760"/>
                      <a:pt x="23408" y="808"/>
                    </a:cubicBezTo>
                    <a:cubicBezTo>
                      <a:pt x="25706" y="915"/>
                      <a:pt x="27909" y="1105"/>
                      <a:pt x="29576" y="2344"/>
                    </a:cubicBezTo>
                    <a:cubicBezTo>
                      <a:pt x="32314" y="4380"/>
                      <a:pt x="33731" y="7618"/>
                      <a:pt x="35088" y="10761"/>
                    </a:cubicBezTo>
                    <a:cubicBezTo>
                      <a:pt x="35362" y="11392"/>
                      <a:pt x="35648" y="12059"/>
                      <a:pt x="35934" y="12678"/>
                    </a:cubicBezTo>
                    <a:cubicBezTo>
                      <a:pt x="37732" y="16572"/>
                      <a:pt x="38625" y="20858"/>
                      <a:pt x="39482" y="24989"/>
                    </a:cubicBezTo>
                    <a:lnTo>
                      <a:pt x="40184" y="24846"/>
                    </a:lnTo>
                    <a:cubicBezTo>
                      <a:pt x="39315" y="20667"/>
                      <a:pt x="38422" y="16345"/>
                      <a:pt x="36589" y="12381"/>
                    </a:cubicBezTo>
                    <a:cubicBezTo>
                      <a:pt x="36303" y="11762"/>
                      <a:pt x="36029" y="11107"/>
                      <a:pt x="35755" y="10476"/>
                    </a:cubicBezTo>
                    <a:cubicBezTo>
                      <a:pt x="34350" y="7249"/>
                      <a:pt x="32910" y="3915"/>
                      <a:pt x="30016" y="1760"/>
                    </a:cubicBezTo>
                    <a:cubicBezTo>
                      <a:pt x="28183" y="403"/>
                      <a:pt x="25766" y="189"/>
                      <a:pt x="23444" y="93"/>
                    </a:cubicBezTo>
                    <a:cubicBezTo>
                      <a:pt x="22280" y="42"/>
                      <a:pt x="21063" y="0"/>
                      <a:pt x="19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3"/>
              <p:cNvSpPr/>
              <p:nvPr/>
            </p:nvSpPr>
            <p:spPr>
              <a:xfrm rot="10800000">
                <a:off x="370567" y="-308776"/>
                <a:ext cx="1301434" cy="904269"/>
              </a:xfrm>
              <a:custGeom>
                <a:avLst/>
                <a:gdLst/>
                <a:ahLst/>
                <a:cxnLst/>
                <a:rect l="l" t="t" r="r" b="b"/>
                <a:pathLst>
                  <a:path w="34898" h="24248" extrusionOk="0">
                    <a:moveTo>
                      <a:pt x="18191" y="0"/>
                    </a:moveTo>
                    <a:cubicBezTo>
                      <a:pt x="17746" y="0"/>
                      <a:pt x="17323" y="16"/>
                      <a:pt x="16931" y="42"/>
                    </a:cubicBezTo>
                    <a:cubicBezTo>
                      <a:pt x="13835" y="244"/>
                      <a:pt x="10871" y="1137"/>
                      <a:pt x="8132" y="2066"/>
                    </a:cubicBezTo>
                    <a:cubicBezTo>
                      <a:pt x="6275" y="2697"/>
                      <a:pt x="4346" y="3435"/>
                      <a:pt x="3036" y="4923"/>
                    </a:cubicBezTo>
                    <a:cubicBezTo>
                      <a:pt x="1560" y="6590"/>
                      <a:pt x="1131" y="8864"/>
                      <a:pt x="845" y="10865"/>
                    </a:cubicBezTo>
                    <a:cubicBezTo>
                      <a:pt x="203" y="15246"/>
                      <a:pt x="0" y="19675"/>
                      <a:pt x="203" y="24104"/>
                    </a:cubicBezTo>
                    <a:cubicBezTo>
                      <a:pt x="203" y="24152"/>
                      <a:pt x="214" y="24199"/>
                      <a:pt x="203" y="24247"/>
                    </a:cubicBezTo>
                    <a:lnTo>
                      <a:pt x="929" y="24211"/>
                    </a:lnTo>
                    <a:lnTo>
                      <a:pt x="929" y="24080"/>
                    </a:lnTo>
                    <a:cubicBezTo>
                      <a:pt x="714" y="19699"/>
                      <a:pt x="929" y="15306"/>
                      <a:pt x="1548" y="10960"/>
                    </a:cubicBezTo>
                    <a:cubicBezTo>
                      <a:pt x="1822" y="9067"/>
                      <a:pt x="2238" y="6924"/>
                      <a:pt x="3572" y="5400"/>
                    </a:cubicBezTo>
                    <a:cubicBezTo>
                      <a:pt x="4775" y="4042"/>
                      <a:pt x="6596" y="3340"/>
                      <a:pt x="8358" y="2744"/>
                    </a:cubicBezTo>
                    <a:cubicBezTo>
                      <a:pt x="11049" y="1840"/>
                      <a:pt x="13966" y="959"/>
                      <a:pt x="16990" y="768"/>
                    </a:cubicBezTo>
                    <a:cubicBezTo>
                      <a:pt x="17378" y="741"/>
                      <a:pt x="17795" y="725"/>
                      <a:pt x="18237" y="725"/>
                    </a:cubicBezTo>
                    <a:cubicBezTo>
                      <a:pt x="20359" y="725"/>
                      <a:pt x="23023" y="1105"/>
                      <a:pt x="25408" y="2554"/>
                    </a:cubicBezTo>
                    <a:cubicBezTo>
                      <a:pt x="27730" y="3971"/>
                      <a:pt x="29670" y="6340"/>
                      <a:pt x="31171" y="9579"/>
                    </a:cubicBezTo>
                    <a:cubicBezTo>
                      <a:pt x="33242" y="14067"/>
                      <a:pt x="34159" y="16710"/>
                      <a:pt x="33588" y="21437"/>
                    </a:cubicBezTo>
                    <a:lnTo>
                      <a:pt x="34302" y="21521"/>
                    </a:lnTo>
                    <a:cubicBezTo>
                      <a:pt x="34897" y="16615"/>
                      <a:pt x="33957" y="13901"/>
                      <a:pt x="31814" y="9281"/>
                    </a:cubicBezTo>
                    <a:cubicBezTo>
                      <a:pt x="30266" y="5900"/>
                      <a:pt x="28230" y="3435"/>
                      <a:pt x="25777" y="1947"/>
                    </a:cubicBezTo>
                    <a:cubicBezTo>
                      <a:pt x="23246" y="398"/>
                      <a:pt x="20426" y="0"/>
                      <a:pt x="1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13"/>
              <p:cNvSpPr/>
              <p:nvPr/>
            </p:nvSpPr>
            <p:spPr>
              <a:xfrm rot="10800000">
                <a:off x="496694" y="-293670"/>
                <a:ext cx="1099830" cy="809023"/>
              </a:xfrm>
              <a:custGeom>
                <a:avLst/>
                <a:gdLst/>
                <a:ahLst/>
                <a:cxnLst/>
                <a:rect l="l" t="t" r="r" b="b"/>
                <a:pathLst>
                  <a:path w="29492" h="21694" extrusionOk="0">
                    <a:moveTo>
                      <a:pt x="14431" y="0"/>
                    </a:moveTo>
                    <a:cubicBezTo>
                      <a:pt x="9763" y="24"/>
                      <a:pt x="5084" y="2965"/>
                      <a:pt x="2548" y="7501"/>
                    </a:cubicBezTo>
                    <a:cubicBezTo>
                      <a:pt x="798" y="10609"/>
                      <a:pt x="0" y="14442"/>
                      <a:pt x="191" y="18514"/>
                    </a:cubicBezTo>
                    <a:cubicBezTo>
                      <a:pt x="238" y="19586"/>
                      <a:pt x="357" y="20646"/>
                      <a:pt x="536" y="21693"/>
                    </a:cubicBezTo>
                    <a:lnTo>
                      <a:pt x="1238" y="21574"/>
                    </a:lnTo>
                    <a:cubicBezTo>
                      <a:pt x="381" y="16490"/>
                      <a:pt x="1060" y="11621"/>
                      <a:pt x="3167" y="7870"/>
                    </a:cubicBezTo>
                    <a:cubicBezTo>
                      <a:pt x="5584" y="3548"/>
                      <a:pt x="10013" y="738"/>
                      <a:pt x="14431" y="726"/>
                    </a:cubicBezTo>
                    <a:cubicBezTo>
                      <a:pt x="14451" y="726"/>
                      <a:pt x="14472" y="726"/>
                      <a:pt x="14493" y="726"/>
                    </a:cubicBezTo>
                    <a:cubicBezTo>
                      <a:pt x="16591" y="726"/>
                      <a:pt x="18651" y="1321"/>
                      <a:pt x="20431" y="2429"/>
                    </a:cubicBezTo>
                    <a:cubicBezTo>
                      <a:pt x="21598" y="3179"/>
                      <a:pt x="22646" y="4096"/>
                      <a:pt x="23551" y="5156"/>
                    </a:cubicBezTo>
                    <a:cubicBezTo>
                      <a:pt x="27027" y="9120"/>
                      <a:pt x="28766" y="14311"/>
                      <a:pt x="28385" y="19574"/>
                    </a:cubicBezTo>
                    <a:lnTo>
                      <a:pt x="29099" y="19622"/>
                    </a:lnTo>
                    <a:cubicBezTo>
                      <a:pt x="29492" y="14169"/>
                      <a:pt x="27694" y="8787"/>
                      <a:pt x="24098" y="4679"/>
                    </a:cubicBezTo>
                    <a:cubicBezTo>
                      <a:pt x="23146" y="3572"/>
                      <a:pt x="22051" y="2608"/>
                      <a:pt x="20824" y="1822"/>
                    </a:cubicBezTo>
                    <a:cubicBezTo>
                      <a:pt x="18907" y="631"/>
                      <a:pt x="16693" y="0"/>
                      <a:pt x="144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13"/>
              <p:cNvSpPr/>
              <p:nvPr/>
            </p:nvSpPr>
            <p:spPr>
              <a:xfrm rot="10800000">
                <a:off x="590823" y="-273229"/>
                <a:ext cx="913368" cy="646801"/>
              </a:xfrm>
              <a:custGeom>
                <a:avLst/>
                <a:gdLst/>
                <a:ahLst/>
                <a:cxnLst/>
                <a:rect l="l" t="t" r="r" b="b"/>
                <a:pathLst>
                  <a:path w="24492" h="17344" extrusionOk="0">
                    <a:moveTo>
                      <a:pt x="14448" y="0"/>
                    </a:moveTo>
                    <a:cubicBezTo>
                      <a:pt x="12606" y="0"/>
                      <a:pt x="10536" y="456"/>
                      <a:pt x="8252" y="1365"/>
                    </a:cubicBezTo>
                    <a:cubicBezTo>
                      <a:pt x="6537" y="2056"/>
                      <a:pt x="4073" y="3187"/>
                      <a:pt x="2453" y="5211"/>
                    </a:cubicBezTo>
                    <a:cubicBezTo>
                      <a:pt x="1227" y="6723"/>
                      <a:pt x="477" y="8688"/>
                      <a:pt x="191" y="11069"/>
                    </a:cubicBezTo>
                    <a:cubicBezTo>
                      <a:pt x="36" y="12510"/>
                      <a:pt x="1" y="13950"/>
                      <a:pt x="96" y="15391"/>
                    </a:cubicBezTo>
                    <a:cubicBezTo>
                      <a:pt x="120" y="16046"/>
                      <a:pt x="167" y="16701"/>
                      <a:pt x="215" y="17344"/>
                    </a:cubicBezTo>
                    <a:lnTo>
                      <a:pt x="691" y="17308"/>
                    </a:lnTo>
                    <a:cubicBezTo>
                      <a:pt x="560" y="15284"/>
                      <a:pt x="417" y="13176"/>
                      <a:pt x="667" y="11129"/>
                    </a:cubicBezTo>
                    <a:cubicBezTo>
                      <a:pt x="941" y="8843"/>
                      <a:pt x="1668" y="6949"/>
                      <a:pt x="2834" y="5509"/>
                    </a:cubicBezTo>
                    <a:cubicBezTo>
                      <a:pt x="4382" y="3580"/>
                      <a:pt x="6763" y="2473"/>
                      <a:pt x="8430" y="1818"/>
                    </a:cubicBezTo>
                    <a:cubicBezTo>
                      <a:pt x="10655" y="930"/>
                      <a:pt x="12663" y="485"/>
                      <a:pt x="14441" y="485"/>
                    </a:cubicBezTo>
                    <a:cubicBezTo>
                      <a:pt x="15785" y="485"/>
                      <a:pt x="16998" y="739"/>
                      <a:pt x="18074" y="1246"/>
                    </a:cubicBezTo>
                    <a:cubicBezTo>
                      <a:pt x="20289" y="2282"/>
                      <a:pt x="22075" y="4544"/>
                      <a:pt x="22980" y="7450"/>
                    </a:cubicBezTo>
                    <a:cubicBezTo>
                      <a:pt x="23801" y="10093"/>
                      <a:pt x="23885" y="12915"/>
                      <a:pt x="23956" y="15653"/>
                    </a:cubicBezTo>
                    <a:cubicBezTo>
                      <a:pt x="23956" y="15724"/>
                      <a:pt x="23992" y="15796"/>
                      <a:pt x="24051" y="15855"/>
                    </a:cubicBezTo>
                    <a:cubicBezTo>
                      <a:pt x="24027" y="15820"/>
                      <a:pt x="24016" y="15784"/>
                      <a:pt x="24016" y="15748"/>
                    </a:cubicBezTo>
                    <a:lnTo>
                      <a:pt x="24492" y="15724"/>
                    </a:lnTo>
                    <a:cubicBezTo>
                      <a:pt x="24492" y="15665"/>
                      <a:pt x="24468" y="15605"/>
                      <a:pt x="24432" y="15558"/>
                    </a:cubicBezTo>
                    <a:cubicBezTo>
                      <a:pt x="24361" y="12819"/>
                      <a:pt x="24278" y="9986"/>
                      <a:pt x="23444" y="7307"/>
                    </a:cubicBezTo>
                    <a:cubicBezTo>
                      <a:pt x="22492" y="4271"/>
                      <a:pt x="20610" y="1901"/>
                      <a:pt x="18277" y="806"/>
                    </a:cubicBezTo>
                    <a:cubicBezTo>
                      <a:pt x="17140" y="268"/>
                      <a:pt x="15861" y="0"/>
                      <a:pt x="144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13"/>
              <p:cNvSpPr/>
              <p:nvPr/>
            </p:nvSpPr>
            <p:spPr>
              <a:xfrm rot="10800000">
                <a:off x="642774" y="-248799"/>
                <a:ext cx="804138" cy="498899"/>
              </a:xfrm>
              <a:custGeom>
                <a:avLst/>
                <a:gdLst/>
                <a:ahLst/>
                <a:cxnLst/>
                <a:rect l="l" t="t" r="r" b="b"/>
                <a:pathLst>
                  <a:path w="21563" h="13378" extrusionOk="0">
                    <a:moveTo>
                      <a:pt x="13318" y="1"/>
                    </a:moveTo>
                    <a:cubicBezTo>
                      <a:pt x="12595" y="1"/>
                      <a:pt x="11900" y="42"/>
                      <a:pt x="11276" y="79"/>
                    </a:cubicBezTo>
                    <a:cubicBezTo>
                      <a:pt x="9657" y="174"/>
                      <a:pt x="7978" y="269"/>
                      <a:pt x="6359" y="686"/>
                    </a:cubicBezTo>
                    <a:cubicBezTo>
                      <a:pt x="4537" y="1162"/>
                      <a:pt x="3037" y="2019"/>
                      <a:pt x="2025" y="3162"/>
                    </a:cubicBezTo>
                    <a:cubicBezTo>
                      <a:pt x="655" y="4710"/>
                      <a:pt x="215" y="6698"/>
                      <a:pt x="84" y="8103"/>
                    </a:cubicBezTo>
                    <a:cubicBezTo>
                      <a:pt x="12" y="8865"/>
                      <a:pt x="1" y="9651"/>
                      <a:pt x="36" y="10425"/>
                    </a:cubicBezTo>
                    <a:cubicBezTo>
                      <a:pt x="84" y="11425"/>
                      <a:pt x="203" y="12401"/>
                      <a:pt x="298" y="13378"/>
                    </a:cubicBezTo>
                    <a:lnTo>
                      <a:pt x="774" y="13318"/>
                    </a:lnTo>
                    <a:cubicBezTo>
                      <a:pt x="584" y="11616"/>
                      <a:pt x="382" y="9865"/>
                      <a:pt x="548" y="8139"/>
                    </a:cubicBezTo>
                    <a:cubicBezTo>
                      <a:pt x="679" y="6806"/>
                      <a:pt x="1096" y="4924"/>
                      <a:pt x="2382" y="3472"/>
                    </a:cubicBezTo>
                    <a:cubicBezTo>
                      <a:pt x="3322" y="2412"/>
                      <a:pt x="4739" y="1591"/>
                      <a:pt x="6478" y="1150"/>
                    </a:cubicBezTo>
                    <a:cubicBezTo>
                      <a:pt x="8037" y="745"/>
                      <a:pt x="9704" y="650"/>
                      <a:pt x="11300" y="555"/>
                    </a:cubicBezTo>
                    <a:cubicBezTo>
                      <a:pt x="11997" y="515"/>
                      <a:pt x="12673" y="484"/>
                      <a:pt x="13323" y="484"/>
                    </a:cubicBezTo>
                    <a:cubicBezTo>
                      <a:pt x="15027" y="484"/>
                      <a:pt x="16559" y="699"/>
                      <a:pt x="17860" y="1543"/>
                    </a:cubicBezTo>
                    <a:cubicBezTo>
                      <a:pt x="19336" y="2495"/>
                      <a:pt x="20384" y="4281"/>
                      <a:pt x="20741" y="6436"/>
                    </a:cubicBezTo>
                    <a:cubicBezTo>
                      <a:pt x="21063" y="8413"/>
                      <a:pt x="20837" y="10437"/>
                      <a:pt x="20622" y="12401"/>
                    </a:cubicBezTo>
                    <a:lnTo>
                      <a:pt x="21098" y="12461"/>
                    </a:lnTo>
                    <a:cubicBezTo>
                      <a:pt x="21325" y="10461"/>
                      <a:pt x="21563" y="8401"/>
                      <a:pt x="21218" y="6365"/>
                    </a:cubicBezTo>
                    <a:cubicBezTo>
                      <a:pt x="20837" y="4067"/>
                      <a:pt x="19717" y="2162"/>
                      <a:pt x="18122" y="1138"/>
                    </a:cubicBezTo>
                    <a:cubicBezTo>
                      <a:pt x="16698" y="208"/>
                      <a:pt x="14937" y="1"/>
                      <a:pt x="13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13"/>
              <p:cNvSpPr/>
              <p:nvPr/>
            </p:nvSpPr>
            <p:spPr>
              <a:xfrm rot="10800000">
                <a:off x="752865" y="-234588"/>
                <a:ext cx="597239" cy="403803"/>
              </a:xfrm>
              <a:custGeom>
                <a:avLst/>
                <a:gdLst/>
                <a:ahLst/>
                <a:cxnLst/>
                <a:rect l="l" t="t" r="r" b="b"/>
                <a:pathLst>
                  <a:path w="16015" h="10828" extrusionOk="0">
                    <a:moveTo>
                      <a:pt x="8357" y="1"/>
                    </a:moveTo>
                    <a:cubicBezTo>
                      <a:pt x="7106" y="1"/>
                      <a:pt x="5829" y="200"/>
                      <a:pt x="4632" y="422"/>
                    </a:cubicBezTo>
                    <a:cubicBezTo>
                      <a:pt x="3548" y="624"/>
                      <a:pt x="2500" y="862"/>
                      <a:pt x="1774" y="1600"/>
                    </a:cubicBezTo>
                    <a:cubicBezTo>
                      <a:pt x="1119" y="2255"/>
                      <a:pt x="857" y="3184"/>
                      <a:pt x="667" y="4089"/>
                    </a:cubicBezTo>
                    <a:cubicBezTo>
                      <a:pt x="191" y="6303"/>
                      <a:pt x="0" y="8566"/>
                      <a:pt x="72" y="10828"/>
                    </a:cubicBezTo>
                    <a:lnTo>
                      <a:pt x="560" y="10804"/>
                    </a:lnTo>
                    <a:cubicBezTo>
                      <a:pt x="476" y="8577"/>
                      <a:pt x="667" y="6363"/>
                      <a:pt x="1131" y="4184"/>
                    </a:cubicBezTo>
                    <a:cubicBezTo>
                      <a:pt x="1298" y="3410"/>
                      <a:pt x="1512" y="2529"/>
                      <a:pt x="2108" y="1934"/>
                    </a:cubicBezTo>
                    <a:cubicBezTo>
                      <a:pt x="2750" y="1291"/>
                      <a:pt x="3703" y="1077"/>
                      <a:pt x="4715" y="886"/>
                    </a:cubicBezTo>
                    <a:cubicBezTo>
                      <a:pt x="5891" y="673"/>
                      <a:pt x="7143" y="476"/>
                      <a:pt x="8360" y="476"/>
                    </a:cubicBezTo>
                    <a:cubicBezTo>
                      <a:pt x="9657" y="476"/>
                      <a:pt x="10915" y="699"/>
                      <a:pt x="12002" y="1362"/>
                    </a:cubicBezTo>
                    <a:cubicBezTo>
                      <a:pt x="13276" y="2148"/>
                      <a:pt x="14288" y="3565"/>
                      <a:pt x="14835" y="5363"/>
                    </a:cubicBezTo>
                    <a:cubicBezTo>
                      <a:pt x="15347" y="6994"/>
                      <a:pt x="15443" y="8744"/>
                      <a:pt x="15538" y="10435"/>
                    </a:cubicBezTo>
                    <a:lnTo>
                      <a:pt x="16014" y="10411"/>
                    </a:lnTo>
                    <a:cubicBezTo>
                      <a:pt x="15919" y="8697"/>
                      <a:pt x="15824" y="6911"/>
                      <a:pt x="15300" y="5220"/>
                    </a:cubicBezTo>
                    <a:cubicBezTo>
                      <a:pt x="14716" y="3315"/>
                      <a:pt x="13633" y="1803"/>
                      <a:pt x="12252" y="958"/>
                    </a:cubicBezTo>
                    <a:cubicBezTo>
                      <a:pt x="11074" y="241"/>
                      <a:pt x="9731" y="1"/>
                      <a:pt x="8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13"/>
              <p:cNvSpPr/>
              <p:nvPr/>
            </p:nvSpPr>
            <p:spPr>
              <a:xfrm rot="10800000">
                <a:off x="805712" y="-230596"/>
                <a:ext cx="458288" cy="345291"/>
              </a:xfrm>
              <a:custGeom>
                <a:avLst/>
                <a:gdLst/>
                <a:ahLst/>
                <a:cxnLst/>
                <a:rect l="l" t="t" r="r" b="b"/>
                <a:pathLst>
                  <a:path w="12289" h="9259" extrusionOk="0">
                    <a:moveTo>
                      <a:pt x="6139" y="0"/>
                    </a:moveTo>
                    <a:cubicBezTo>
                      <a:pt x="5083" y="0"/>
                      <a:pt x="3989" y="389"/>
                      <a:pt x="3085" y="1115"/>
                    </a:cubicBezTo>
                    <a:cubicBezTo>
                      <a:pt x="2037" y="1972"/>
                      <a:pt x="1215" y="3258"/>
                      <a:pt x="727" y="4841"/>
                    </a:cubicBezTo>
                    <a:cubicBezTo>
                      <a:pt x="299" y="6246"/>
                      <a:pt x="156" y="7711"/>
                      <a:pt x="1" y="9140"/>
                    </a:cubicBezTo>
                    <a:lnTo>
                      <a:pt x="477" y="9187"/>
                    </a:lnTo>
                    <a:cubicBezTo>
                      <a:pt x="620" y="7782"/>
                      <a:pt x="763" y="6330"/>
                      <a:pt x="1192" y="4972"/>
                    </a:cubicBezTo>
                    <a:cubicBezTo>
                      <a:pt x="1644" y="3484"/>
                      <a:pt x="2406" y="2282"/>
                      <a:pt x="3382" y="1496"/>
                    </a:cubicBezTo>
                    <a:cubicBezTo>
                      <a:pt x="4203" y="837"/>
                      <a:pt x="5190" y="486"/>
                      <a:pt x="6132" y="486"/>
                    </a:cubicBezTo>
                    <a:cubicBezTo>
                      <a:pt x="6500" y="486"/>
                      <a:pt x="6862" y="540"/>
                      <a:pt x="7204" y="650"/>
                    </a:cubicBezTo>
                    <a:cubicBezTo>
                      <a:pt x="8252" y="984"/>
                      <a:pt x="8978" y="1770"/>
                      <a:pt x="9395" y="2365"/>
                    </a:cubicBezTo>
                    <a:cubicBezTo>
                      <a:pt x="9978" y="3186"/>
                      <a:pt x="10359" y="4163"/>
                      <a:pt x="10657" y="4996"/>
                    </a:cubicBezTo>
                    <a:cubicBezTo>
                      <a:pt x="11145" y="6377"/>
                      <a:pt x="11526" y="7806"/>
                      <a:pt x="11812" y="9259"/>
                    </a:cubicBezTo>
                    <a:lnTo>
                      <a:pt x="12288" y="9163"/>
                    </a:lnTo>
                    <a:cubicBezTo>
                      <a:pt x="12002" y="7699"/>
                      <a:pt x="11610" y="6246"/>
                      <a:pt x="11109" y="4830"/>
                    </a:cubicBezTo>
                    <a:cubicBezTo>
                      <a:pt x="10800" y="3960"/>
                      <a:pt x="10407" y="2960"/>
                      <a:pt x="9788" y="2091"/>
                    </a:cubicBezTo>
                    <a:cubicBezTo>
                      <a:pt x="9324" y="1436"/>
                      <a:pt x="8526" y="567"/>
                      <a:pt x="7359" y="186"/>
                    </a:cubicBezTo>
                    <a:cubicBezTo>
                      <a:pt x="6968" y="61"/>
                      <a:pt x="6556" y="0"/>
                      <a:pt x="61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3"/>
              <p:cNvSpPr/>
              <p:nvPr/>
            </p:nvSpPr>
            <p:spPr>
              <a:xfrm rot="10800000">
                <a:off x="864786" y="-209299"/>
                <a:ext cx="324146" cy="229051"/>
              </a:xfrm>
              <a:custGeom>
                <a:avLst/>
                <a:gdLst/>
                <a:ahLst/>
                <a:cxnLst/>
                <a:rect l="l" t="t" r="r" b="b"/>
                <a:pathLst>
                  <a:path w="8692" h="6142" extrusionOk="0">
                    <a:moveTo>
                      <a:pt x="5026" y="1"/>
                    </a:moveTo>
                    <a:cubicBezTo>
                      <a:pt x="4415" y="1"/>
                      <a:pt x="3846" y="187"/>
                      <a:pt x="3429" y="379"/>
                    </a:cubicBezTo>
                    <a:cubicBezTo>
                      <a:pt x="1357" y="1319"/>
                      <a:pt x="0" y="3593"/>
                      <a:pt x="107" y="5855"/>
                    </a:cubicBezTo>
                    <a:cubicBezTo>
                      <a:pt x="107" y="5951"/>
                      <a:pt x="131" y="6046"/>
                      <a:pt x="131" y="6141"/>
                    </a:cubicBezTo>
                    <a:lnTo>
                      <a:pt x="619" y="6082"/>
                    </a:lnTo>
                    <a:cubicBezTo>
                      <a:pt x="429" y="3867"/>
                      <a:pt x="1631" y="1772"/>
                      <a:pt x="3632" y="819"/>
                    </a:cubicBezTo>
                    <a:cubicBezTo>
                      <a:pt x="4002" y="651"/>
                      <a:pt x="4497" y="482"/>
                      <a:pt x="5021" y="482"/>
                    </a:cubicBezTo>
                    <a:cubicBezTo>
                      <a:pt x="5238" y="482"/>
                      <a:pt x="5460" y="511"/>
                      <a:pt x="5679" y="581"/>
                    </a:cubicBezTo>
                    <a:cubicBezTo>
                      <a:pt x="6477" y="831"/>
                      <a:pt x="7013" y="1581"/>
                      <a:pt x="7334" y="2164"/>
                    </a:cubicBezTo>
                    <a:cubicBezTo>
                      <a:pt x="7930" y="3296"/>
                      <a:pt x="8204" y="4569"/>
                      <a:pt x="8108" y="5832"/>
                    </a:cubicBezTo>
                    <a:lnTo>
                      <a:pt x="8596" y="5867"/>
                    </a:lnTo>
                    <a:cubicBezTo>
                      <a:pt x="8692" y="4510"/>
                      <a:pt x="8394" y="3141"/>
                      <a:pt x="7751" y="1938"/>
                    </a:cubicBezTo>
                    <a:cubicBezTo>
                      <a:pt x="7239" y="998"/>
                      <a:pt x="6560" y="367"/>
                      <a:pt x="5822" y="117"/>
                    </a:cubicBezTo>
                    <a:cubicBezTo>
                      <a:pt x="5555" y="35"/>
                      <a:pt x="5287" y="1"/>
                      <a:pt x="5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3"/>
              <p:cNvSpPr/>
              <p:nvPr/>
            </p:nvSpPr>
            <p:spPr>
              <a:xfrm rot="10800000">
                <a:off x="944705" y="-213287"/>
                <a:ext cx="213164" cy="135633"/>
              </a:xfrm>
              <a:custGeom>
                <a:avLst/>
                <a:gdLst/>
                <a:ahLst/>
                <a:cxnLst/>
                <a:rect l="l" t="t" r="r" b="b"/>
                <a:pathLst>
                  <a:path w="5716" h="3637" extrusionOk="0">
                    <a:moveTo>
                      <a:pt x="3333" y="0"/>
                    </a:moveTo>
                    <a:cubicBezTo>
                      <a:pt x="3294" y="0"/>
                      <a:pt x="3254" y="2"/>
                      <a:pt x="3215" y="5"/>
                    </a:cubicBezTo>
                    <a:cubicBezTo>
                      <a:pt x="2751" y="53"/>
                      <a:pt x="2310" y="255"/>
                      <a:pt x="1965" y="600"/>
                    </a:cubicBezTo>
                    <a:cubicBezTo>
                      <a:pt x="1656" y="898"/>
                      <a:pt x="1394" y="1243"/>
                      <a:pt x="1167" y="1612"/>
                    </a:cubicBezTo>
                    <a:lnTo>
                      <a:pt x="1" y="3374"/>
                    </a:lnTo>
                    <a:lnTo>
                      <a:pt x="405" y="3636"/>
                    </a:lnTo>
                    <a:lnTo>
                      <a:pt x="1572" y="1874"/>
                    </a:lnTo>
                    <a:cubicBezTo>
                      <a:pt x="1775" y="1529"/>
                      <a:pt x="2025" y="1219"/>
                      <a:pt x="2310" y="934"/>
                    </a:cubicBezTo>
                    <a:cubicBezTo>
                      <a:pt x="2560" y="672"/>
                      <a:pt x="2894" y="517"/>
                      <a:pt x="3263" y="469"/>
                    </a:cubicBezTo>
                    <a:cubicBezTo>
                      <a:pt x="3287" y="468"/>
                      <a:pt x="3311" y="467"/>
                      <a:pt x="3335" y="467"/>
                    </a:cubicBezTo>
                    <a:cubicBezTo>
                      <a:pt x="3842" y="467"/>
                      <a:pt x="4299" y="819"/>
                      <a:pt x="4561" y="1160"/>
                    </a:cubicBezTo>
                    <a:cubicBezTo>
                      <a:pt x="4894" y="1600"/>
                      <a:pt x="5085" y="2160"/>
                      <a:pt x="5275" y="2684"/>
                    </a:cubicBezTo>
                    <a:lnTo>
                      <a:pt x="5716" y="2541"/>
                    </a:lnTo>
                    <a:cubicBezTo>
                      <a:pt x="5525" y="1993"/>
                      <a:pt x="5323" y="1386"/>
                      <a:pt x="4930" y="874"/>
                    </a:cubicBezTo>
                    <a:cubicBezTo>
                      <a:pt x="4506" y="327"/>
                      <a:pt x="3915" y="0"/>
                      <a:pt x="3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3"/>
              <p:cNvSpPr/>
              <p:nvPr/>
            </p:nvSpPr>
            <p:spPr>
              <a:xfrm rot="10800000">
                <a:off x="972677" y="-238159"/>
                <a:ext cx="123475" cy="98340"/>
              </a:xfrm>
              <a:custGeom>
                <a:avLst/>
                <a:gdLst/>
                <a:ahLst/>
                <a:cxnLst/>
                <a:rect l="l" t="t" r="r" b="b"/>
                <a:pathLst>
                  <a:path w="3311" h="2637" extrusionOk="0">
                    <a:moveTo>
                      <a:pt x="1895" y="1"/>
                    </a:moveTo>
                    <a:cubicBezTo>
                      <a:pt x="1323" y="1"/>
                      <a:pt x="754" y="361"/>
                      <a:pt x="429" y="922"/>
                    </a:cubicBezTo>
                    <a:cubicBezTo>
                      <a:pt x="96" y="1481"/>
                      <a:pt x="24" y="2124"/>
                      <a:pt x="1" y="2612"/>
                    </a:cubicBezTo>
                    <a:lnTo>
                      <a:pt x="477" y="2636"/>
                    </a:lnTo>
                    <a:cubicBezTo>
                      <a:pt x="501" y="1981"/>
                      <a:pt x="620" y="1529"/>
                      <a:pt x="834" y="1160"/>
                    </a:cubicBezTo>
                    <a:cubicBezTo>
                      <a:pt x="1038" y="819"/>
                      <a:pt x="1437" y="479"/>
                      <a:pt x="1897" y="479"/>
                    </a:cubicBezTo>
                    <a:cubicBezTo>
                      <a:pt x="1920" y="479"/>
                      <a:pt x="1942" y="479"/>
                      <a:pt x="1965" y="481"/>
                    </a:cubicBezTo>
                    <a:cubicBezTo>
                      <a:pt x="2191" y="505"/>
                      <a:pt x="2417" y="624"/>
                      <a:pt x="2560" y="814"/>
                    </a:cubicBezTo>
                    <a:cubicBezTo>
                      <a:pt x="2668" y="945"/>
                      <a:pt x="2715" y="1124"/>
                      <a:pt x="2691" y="1303"/>
                    </a:cubicBezTo>
                    <a:cubicBezTo>
                      <a:pt x="2668" y="1517"/>
                      <a:pt x="2691" y="1743"/>
                      <a:pt x="2763" y="1945"/>
                    </a:cubicBezTo>
                    <a:cubicBezTo>
                      <a:pt x="2798" y="2041"/>
                      <a:pt x="2822" y="2148"/>
                      <a:pt x="2834" y="2267"/>
                    </a:cubicBezTo>
                    <a:lnTo>
                      <a:pt x="3310" y="2243"/>
                    </a:lnTo>
                    <a:cubicBezTo>
                      <a:pt x="3299" y="2088"/>
                      <a:pt x="3263" y="1945"/>
                      <a:pt x="3227" y="1814"/>
                    </a:cubicBezTo>
                    <a:cubicBezTo>
                      <a:pt x="3168" y="1684"/>
                      <a:pt x="3156" y="1541"/>
                      <a:pt x="3168" y="1398"/>
                    </a:cubicBezTo>
                    <a:cubicBezTo>
                      <a:pt x="3215" y="1088"/>
                      <a:pt x="3132" y="767"/>
                      <a:pt x="2941" y="517"/>
                    </a:cubicBezTo>
                    <a:cubicBezTo>
                      <a:pt x="2715" y="219"/>
                      <a:pt x="2370" y="29"/>
                      <a:pt x="2001" y="5"/>
                    </a:cubicBezTo>
                    <a:cubicBezTo>
                      <a:pt x="1966" y="2"/>
                      <a:pt x="1930" y="1"/>
                      <a:pt x="18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9" name="Google Shape;239;p13"/>
            <p:cNvSpPr/>
            <p:nvPr/>
          </p:nvSpPr>
          <p:spPr>
            <a:xfrm rot="-1051789" flipH="1">
              <a:off x="-538142" y="4560135"/>
              <a:ext cx="2114059" cy="1515598"/>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0" name="Google Shape;240;p13"/>
            <p:cNvGrpSpPr/>
            <p:nvPr/>
          </p:nvGrpSpPr>
          <p:grpSpPr>
            <a:xfrm>
              <a:off x="7769055" y="4520475"/>
              <a:ext cx="1540913" cy="481201"/>
              <a:chOff x="7769055" y="4520475"/>
              <a:chExt cx="1540913" cy="481201"/>
            </a:xfrm>
          </p:grpSpPr>
          <p:sp>
            <p:nvSpPr>
              <p:cNvPr id="241" name="Google Shape;241;p13"/>
              <p:cNvSpPr/>
              <p:nvPr/>
            </p:nvSpPr>
            <p:spPr>
              <a:xfrm>
                <a:off x="8529683" y="49741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3"/>
              <p:cNvSpPr/>
              <p:nvPr/>
            </p:nvSpPr>
            <p:spPr>
              <a:xfrm>
                <a:off x="8117408" y="48857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3"/>
              <p:cNvSpPr/>
              <p:nvPr/>
            </p:nvSpPr>
            <p:spPr>
              <a:xfrm>
                <a:off x="7769055" y="47707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3"/>
              <p:cNvSpPr/>
              <p:nvPr/>
            </p:nvSpPr>
            <p:spPr>
              <a:xfrm>
                <a:off x="7785309" y="46913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3"/>
              <p:cNvSpPr/>
              <p:nvPr/>
            </p:nvSpPr>
            <p:spPr>
              <a:xfrm>
                <a:off x="7936931" y="46085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3"/>
              <p:cNvSpPr/>
              <p:nvPr/>
            </p:nvSpPr>
            <p:spPr>
              <a:xfrm>
                <a:off x="8717575" y="45204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7" name="Google Shape;247;p13"/>
            <p:cNvSpPr/>
            <p:nvPr/>
          </p:nvSpPr>
          <p:spPr>
            <a:xfrm rot="-1003861">
              <a:off x="6129497" y="-412123"/>
              <a:ext cx="3829318" cy="1843352"/>
            </a:xfrm>
            <a:custGeom>
              <a:avLst/>
              <a:gdLst/>
              <a:ahLst/>
              <a:cxnLst/>
              <a:rect l="l" t="t" r="r" b="b"/>
              <a:pathLst>
                <a:path w="211184" h="83243" extrusionOk="0">
                  <a:moveTo>
                    <a:pt x="0" y="7154"/>
                  </a:moveTo>
                  <a:cubicBezTo>
                    <a:pt x="23413" y="-8457"/>
                    <a:pt x="65158" y="3583"/>
                    <a:pt x="82316" y="25888"/>
                  </a:cubicBezTo>
                  <a:cubicBezTo>
                    <a:pt x="86706" y="31595"/>
                    <a:pt x="86489" y="42595"/>
                    <a:pt x="81181" y="47460"/>
                  </a:cubicBezTo>
                  <a:cubicBezTo>
                    <a:pt x="75880" y="52319"/>
                    <a:pt x="62280" y="54136"/>
                    <a:pt x="59608" y="47460"/>
                  </a:cubicBezTo>
                  <a:cubicBezTo>
                    <a:pt x="53490" y="32176"/>
                    <a:pt x="94522" y="39619"/>
                    <a:pt x="108998" y="47460"/>
                  </a:cubicBezTo>
                  <a:cubicBezTo>
                    <a:pt x="128069" y="57790"/>
                    <a:pt x="145077" y="72749"/>
                    <a:pt x="165768" y="79251"/>
                  </a:cubicBezTo>
                  <a:cubicBezTo>
                    <a:pt x="180228" y="83795"/>
                    <a:pt x="196257" y="84156"/>
                    <a:pt x="211184" y="81522"/>
                  </a:cubicBezTo>
                </a:path>
              </a:pathLst>
            </a:custGeom>
            <a:noFill/>
            <a:ln w="19050" cap="flat" cmpd="sng">
              <a:solidFill>
                <a:schemeClr val="dk2"/>
              </a:solidFill>
              <a:prstDash val="solid"/>
              <a:round/>
              <a:headEnd type="none" w="med" len="med"/>
              <a:tailEnd type="none" w="med" len="med"/>
            </a:ln>
          </p:spPr>
        </p:sp>
      </p:grpSp>
      <p:sp>
        <p:nvSpPr>
          <p:cNvPr id="248" name="Google Shape;248;p13"/>
          <p:cNvSpPr txBox="1">
            <a:spLocks noGrp="1"/>
          </p:cNvSpPr>
          <p:nvPr>
            <p:ph type="title" hasCustomPrompt="1"/>
          </p:nvPr>
        </p:nvSpPr>
        <p:spPr>
          <a:xfrm flipH="1">
            <a:off x="1037499" y="2541105"/>
            <a:ext cx="1134400" cy="6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2"/>
                </a:solidFill>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t>xx%</a:t>
            </a:r>
          </a:p>
        </p:txBody>
      </p:sp>
      <p:sp>
        <p:nvSpPr>
          <p:cNvPr id="249" name="Google Shape;249;p13"/>
          <p:cNvSpPr txBox="1">
            <a:spLocks noGrp="1"/>
          </p:cNvSpPr>
          <p:nvPr>
            <p:ph type="subTitle" idx="1"/>
          </p:nvPr>
        </p:nvSpPr>
        <p:spPr>
          <a:xfrm>
            <a:off x="2300720" y="2757833"/>
            <a:ext cx="3646800" cy="7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0" name="Google Shape;250;p13"/>
          <p:cNvSpPr txBox="1">
            <a:spLocks noGrp="1"/>
          </p:cNvSpPr>
          <p:nvPr>
            <p:ph type="subTitle" idx="2"/>
          </p:nvPr>
        </p:nvSpPr>
        <p:spPr>
          <a:xfrm>
            <a:off x="2300720" y="2300633"/>
            <a:ext cx="3646800" cy="4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251" name="Google Shape;251;p13"/>
          <p:cNvSpPr txBox="1">
            <a:spLocks noGrp="1"/>
          </p:cNvSpPr>
          <p:nvPr>
            <p:ph type="title" idx="3" hasCustomPrompt="1"/>
          </p:nvPr>
        </p:nvSpPr>
        <p:spPr>
          <a:xfrm flipH="1">
            <a:off x="1037483" y="4538772"/>
            <a:ext cx="1134400" cy="6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accent2"/>
                </a:solidFill>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t>xx%</a:t>
            </a:r>
          </a:p>
        </p:txBody>
      </p:sp>
      <p:sp>
        <p:nvSpPr>
          <p:cNvPr id="252" name="Google Shape;252;p13"/>
          <p:cNvSpPr txBox="1">
            <a:spLocks noGrp="1"/>
          </p:cNvSpPr>
          <p:nvPr>
            <p:ph type="subTitle" idx="4"/>
          </p:nvPr>
        </p:nvSpPr>
        <p:spPr>
          <a:xfrm>
            <a:off x="2300699" y="4754400"/>
            <a:ext cx="3646800" cy="7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3" name="Google Shape;253;p13"/>
          <p:cNvSpPr txBox="1">
            <a:spLocks noGrp="1"/>
          </p:cNvSpPr>
          <p:nvPr>
            <p:ph type="subTitle" idx="5"/>
          </p:nvPr>
        </p:nvSpPr>
        <p:spPr>
          <a:xfrm>
            <a:off x="2300699" y="4315400"/>
            <a:ext cx="3646800" cy="4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254" name="Google Shape;254;p13"/>
          <p:cNvSpPr txBox="1">
            <a:spLocks noGrp="1"/>
          </p:cNvSpPr>
          <p:nvPr>
            <p:ph type="title" idx="6" hasCustomPrompt="1"/>
          </p:nvPr>
        </p:nvSpPr>
        <p:spPr>
          <a:xfrm flipH="1">
            <a:off x="6443132" y="2541105"/>
            <a:ext cx="1134400" cy="6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accent2"/>
                </a:solidFill>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t>xx%</a:t>
            </a:r>
          </a:p>
        </p:txBody>
      </p:sp>
      <p:sp>
        <p:nvSpPr>
          <p:cNvPr id="255" name="Google Shape;255;p13"/>
          <p:cNvSpPr txBox="1">
            <a:spLocks noGrp="1"/>
          </p:cNvSpPr>
          <p:nvPr>
            <p:ph type="subTitle" idx="7"/>
          </p:nvPr>
        </p:nvSpPr>
        <p:spPr>
          <a:xfrm>
            <a:off x="7706353" y="2757833"/>
            <a:ext cx="3646800" cy="7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6" name="Google Shape;256;p13"/>
          <p:cNvSpPr txBox="1">
            <a:spLocks noGrp="1"/>
          </p:cNvSpPr>
          <p:nvPr>
            <p:ph type="subTitle" idx="8"/>
          </p:nvPr>
        </p:nvSpPr>
        <p:spPr>
          <a:xfrm>
            <a:off x="7706353" y="2300633"/>
            <a:ext cx="3646800" cy="4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257" name="Google Shape;257;p13"/>
          <p:cNvSpPr txBox="1">
            <a:spLocks noGrp="1"/>
          </p:cNvSpPr>
          <p:nvPr>
            <p:ph type="title" idx="9" hasCustomPrompt="1"/>
          </p:nvPr>
        </p:nvSpPr>
        <p:spPr>
          <a:xfrm flipH="1">
            <a:off x="6443116" y="4538772"/>
            <a:ext cx="1134400" cy="6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4000" b="1">
                <a:solidFill>
                  <a:schemeClr val="dk2"/>
                </a:solidFill>
              </a:defRPr>
            </a:lvl1pPr>
            <a:lvl2pPr lvl="1" algn="r" rtl="0">
              <a:spcBef>
                <a:spcPts val="0"/>
              </a:spcBef>
              <a:spcAft>
                <a:spcPts val="0"/>
              </a:spcAft>
              <a:buSzPts val="2500"/>
              <a:buNone/>
              <a:defRPr sz="3333"/>
            </a:lvl2pPr>
            <a:lvl3pPr lvl="2" algn="r" rtl="0">
              <a:spcBef>
                <a:spcPts val="0"/>
              </a:spcBef>
              <a:spcAft>
                <a:spcPts val="0"/>
              </a:spcAft>
              <a:buSzPts val="2500"/>
              <a:buNone/>
              <a:defRPr sz="3333"/>
            </a:lvl3pPr>
            <a:lvl4pPr lvl="3" algn="r" rtl="0">
              <a:spcBef>
                <a:spcPts val="0"/>
              </a:spcBef>
              <a:spcAft>
                <a:spcPts val="0"/>
              </a:spcAft>
              <a:buSzPts val="2500"/>
              <a:buNone/>
              <a:defRPr sz="3333"/>
            </a:lvl4pPr>
            <a:lvl5pPr lvl="4" algn="r" rtl="0">
              <a:spcBef>
                <a:spcPts val="0"/>
              </a:spcBef>
              <a:spcAft>
                <a:spcPts val="0"/>
              </a:spcAft>
              <a:buSzPts val="2500"/>
              <a:buNone/>
              <a:defRPr sz="3333"/>
            </a:lvl5pPr>
            <a:lvl6pPr lvl="5" algn="r" rtl="0">
              <a:spcBef>
                <a:spcPts val="0"/>
              </a:spcBef>
              <a:spcAft>
                <a:spcPts val="0"/>
              </a:spcAft>
              <a:buSzPts val="2500"/>
              <a:buNone/>
              <a:defRPr sz="3333"/>
            </a:lvl6pPr>
            <a:lvl7pPr lvl="6" algn="r" rtl="0">
              <a:spcBef>
                <a:spcPts val="0"/>
              </a:spcBef>
              <a:spcAft>
                <a:spcPts val="0"/>
              </a:spcAft>
              <a:buSzPts val="2500"/>
              <a:buNone/>
              <a:defRPr sz="3333"/>
            </a:lvl7pPr>
            <a:lvl8pPr lvl="7" algn="r" rtl="0">
              <a:spcBef>
                <a:spcPts val="0"/>
              </a:spcBef>
              <a:spcAft>
                <a:spcPts val="0"/>
              </a:spcAft>
              <a:buSzPts val="2500"/>
              <a:buNone/>
              <a:defRPr sz="3333"/>
            </a:lvl8pPr>
            <a:lvl9pPr lvl="8" algn="r" rtl="0">
              <a:spcBef>
                <a:spcPts val="0"/>
              </a:spcBef>
              <a:spcAft>
                <a:spcPts val="0"/>
              </a:spcAft>
              <a:buSzPts val="2500"/>
              <a:buNone/>
              <a:defRPr sz="3333"/>
            </a:lvl9pPr>
          </a:lstStyle>
          <a:p>
            <a:r>
              <a:t>xx%</a:t>
            </a:r>
          </a:p>
        </p:txBody>
      </p:sp>
      <p:sp>
        <p:nvSpPr>
          <p:cNvPr id="258" name="Google Shape;258;p13"/>
          <p:cNvSpPr txBox="1">
            <a:spLocks noGrp="1"/>
          </p:cNvSpPr>
          <p:nvPr>
            <p:ph type="subTitle" idx="13"/>
          </p:nvPr>
        </p:nvSpPr>
        <p:spPr>
          <a:xfrm>
            <a:off x="7706332" y="4754400"/>
            <a:ext cx="3646800" cy="72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259" name="Google Shape;259;p13"/>
          <p:cNvSpPr txBox="1">
            <a:spLocks noGrp="1"/>
          </p:cNvSpPr>
          <p:nvPr>
            <p:ph type="subTitle" idx="14"/>
          </p:nvPr>
        </p:nvSpPr>
        <p:spPr>
          <a:xfrm>
            <a:off x="7706332" y="4315400"/>
            <a:ext cx="3646800" cy="4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260" name="Google Shape;260;p13"/>
          <p:cNvSpPr txBox="1">
            <a:spLocks noGrp="1"/>
          </p:cNvSpPr>
          <p:nvPr>
            <p:ph type="title" idx="15"/>
          </p:nvPr>
        </p:nvSpPr>
        <p:spPr>
          <a:xfrm>
            <a:off x="957500" y="593367"/>
            <a:ext cx="10277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449508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1"/>
        <p:cNvGrpSpPr/>
        <p:nvPr/>
      </p:nvGrpSpPr>
      <p:grpSpPr>
        <a:xfrm>
          <a:off x="0" y="0"/>
          <a:ext cx="0" cy="0"/>
          <a:chOff x="0" y="0"/>
          <a:chExt cx="0" cy="0"/>
        </a:xfrm>
      </p:grpSpPr>
      <p:grpSp>
        <p:nvGrpSpPr>
          <p:cNvPr id="262" name="Google Shape;262;p14"/>
          <p:cNvGrpSpPr/>
          <p:nvPr/>
        </p:nvGrpSpPr>
        <p:grpSpPr>
          <a:xfrm>
            <a:off x="-4199530" y="-3075508"/>
            <a:ext cx="17003129" cy="12852871"/>
            <a:chOff x="-3149648" y="-2306631"/>
            <a:chExt cx="12752347" cy="9639653"/>
          </a:xfrm>
        </p:grpSpPr>
        <p:sp>
          <p:nvSpPr>
            <p:cNvPr id="263" name="Google Shape;263;p14"/>
            <p:cNvSpPr/>
            <p:nvPr/>
          </p:nvSpPr>
          <p:spPr>
            <a:xfrm rot="-4500033">
              <a:off x="-2433336" y="-2029219"/>
              <a:ext cx="3293254" cy="4010186"/>
            </a:xfrm>
            <a:custGeom>
              <a:avLst/>
              <a:gdLst/>
              <a:ahLst/>
              <a:cxnLst/>
              <a:rect l="l" t="t" r="r" b="b"/>
              <a:pathLst>
                <a:path w="49353" h="60097" extrusionOk="0">
                  <a:moveTo>
                    <a:pt x="16858" y="0"/>
                  </a:moveTo>
                  <a:cubicBezTo>
                    <a:pt x="13497" y="0"/>
                    <a:pt x="10057" y="1994"/>
                    <a:pt x="7776" y="5160"/>
                  </a:cubicBezTo>
                  <a:cubicBezTo>
                    <a:pt x="5811" y="7922"/>
                    <a:pt x="5002" y="11339"/>
                    <a:pt x="5502" y="14685"/>
                  </a:cubicBezTo>
                  <a:cubicBezTo>
                    <a:pt x="5990" y="17792"/>
                    <a:pt x="7609" y="20816"/>
                    <a:pt x="7157" y="23912"/>
                  </a:cubicBezTo>
                  <a:cubicBezTo>
                    <a:pt x="6692" y="27008"/>
                    <a:pt x="4287" y="29413"/>
                    <a:pt x="2918" y="32223"/>
                  </a:cubicBezTo>
                  <a:cubicBezTo>
                    <a:pt x="1" y="38176"/>
                    <a:pt x="2108" y="45677"/>
                    <a:pt x="6633" y="50522"/>
                  </a:cubicBezTo>
                  <a:cubicBezTo>
                    <a:pt x="6740" y="50641"/>
                    <a:pt x="6847" y="50749"/>
                    <a:pt x="6942" y="50844"/>
                  </a:cubicBezTo>
                  <a:cubicBezTo>
                    <a:pt x="11693" y="55690"/>
                    <a:pt x="18408" y="58083"/>
                    <a:pt x="25064" y="59333"/>
                  </a:cubicBezTo>
                  <a:cubicBezTo>
                    <a:pt x="27472" y="59783"/>
                    <a:pt x="29919" y="60097"/>
                    <a:pt x="32359" y="60097"/>
                  </a:cubicBezTo>
                  <a:cubicBezTo>
                    <a:pt x="33538" y="60097"/>
                    <a:pt x="34715" y="60024"/>
                    <a:pt x="35886" y="59857"/>
                  </a:cubicBezTo>
                  <a:cubicBezTo>
                    <a:pt x="39470" y="59333"/>
                    <a:pt x="43030" y="57857"/>
                    <a:pt x="45518" y="55225"/>
                  </a:cubicBezTo>
                  <a:cubicBezTo>
                    <a:pt x="48019" y="52606"/>
                    <a:pt x="49352" y="48760"/>
                    <a:pt x="48495" y="45236"/>
                  </a:cubicBezTo>
                  <a:cubicBezTo>
                    <a:pt x="47400" y="40747"/>
                    <a:pt x="43018" y="37140"/>
                    <a:pt x="43411" y="32520"/>
                  </a:cubicBezTo>
                  <a:cubicBezTo>
                    <a:pt x="43768" y="28353"/>
                    <a:pt x="47650" y="25555"/>
                    <a:pt x="48543" y="21531"/>
                  </a:cubicBezTo>
                  <a:cubicBezTo>
                    <a:pt x="49340" y="17899"/>
                    <a:pt x="48114" y="13161"/>
                    <a:pt x="44554" y="11458"/>
                  </a:cubicBezTo>
                  <a:cubicBezTo>
                    <a:pt x="42444" y="10448"/>
                    <a:pt x="40048" y="10345"/>
                    <a:pt x="37692" y="10345"/>
                  </a:cubicBezTo>
                  <a:cubicBezTo>
                    <a:pt x="37242" y="10345"/>
                    <a:pt x="36795" y="10349"/>
                    <a:pt x="36351" y="10351"/>
                  </a:cubicBezTo>
                  <a:cubicBezTo>
                    <a:pt x="36178" y="10352"/>
                    <a:pt x="36006" y="10353"/>
                    <a:pt x="35832" y="10353"/>
                  </a:cubicBezTo>
                  <a:cubicBezTo>
                    <a:pt x="33202" y="10353"/>
                    <a:pt x="30468" y="10150"/>
                    <a:pt x="28278" y="8732"/>
                  </a:cubicBezTo>
                  <a:cubicBezTo>
                    <a:pt x="26290" y="7434"/>
                    <a:pt x="25028" y="5303"/>
                    <a:pt x="23551" y="3433"/>
                  </a:cubicBezTo>
                  <a:cubicBezTo>
                    <a:pt x="21674" y="1041"/>
                    <a:pt x="19287" y="0"/>
                    <a:pt x="16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14"/>
            <p:cNvSpPr/>
            <p:nvPr/>
          </p:nvSpPr>
          <p:spPr>
            <a:xfrm rot="8100000">
              <a:off x="4142474" y="-1300378"/>
              <a:ext cx="4069419" cy="2953321"/>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14"/>
            <p:cNvSpPr/>
            <p:nvPr/>
          </p:nvSpPr>
          <p:spPr>
            <a:xfrm flipH="1">
              <a:off x="-1016175" y="3772575"/>
              <a:ext cx="3034963" cy="3560447"/>
            </a:xfrm>
            <a:custGeom>
              <a:avLst/>
              <a:gdLst/>
              <a:ahLst/>
              <a:cxnLst/>
              <a:rect l="l" t="t" r="r" b="b"/>
              <a:pathLst>
                <a:path w="49353" h="60097" extrusionOk="0">
                  <a:moveTo>
                    <a:pt x="16858" y="0"/>
                  </a:moveTo>
                  <a:cubicBezTo>
                    <a:pt x="13497" y="0"/>
                    <a:pt x="10057" y="1994"/>
                    <a:pt x="7776" y="5160"/>
                  </a:cubicBezTo>
                  <a:cubicBezTo>
                    <a:pt x="5811" y="7922"/>
                    <a:pt x="5002" y="11339"/>
                    <a:pt x="5502" y="14685"/>
                  </a:cubicBezTo>
                  <a:cubicBezTo>
                    <a:pt x="5990" y="17792"/>
                    <a:pt x="7609" y="20816"/>
                    <a:pt x="7157" y="23912"/>
                  </a:cubicBezTo>
                  <a:cubicBezTo>
                    <a:pt x="6692" y="27008"/>
                    <a:pt x="4287" y="29413"/>
                    <a:pt x="2918" y="32223"/>
                  </a:cubicBezTo>
                  <a:cubicBezTo>
                    <a:pt x="1" y="38176"/>
                    <a:pt x="2108" y="45677"/>
                    <a:pt x="6633" y="50522"/>
                  </a:cubicBezTo>
                  <a:cubicBezTo>
                    <a:pt x="6740" y="50641"/>
                    <a:pt x="6847" y="50749"/>
                    <a:pt x="6942" y="50844"/>
                  </a:cubicBezTo>
                  <a:cubicBezTo>
                    <a:pt x="11693" y="55690"/>
                    <a:pt x="18408" y="58083"/>
                    <a:pt x="25064" y="59333"/>
                  </a:cubicBezTo>
                  <a:cubicBezTo>
                    <a:pt x="27472" y="59783"/>
                    <a:pt x="29919" y="60097"/>
                    <a:pt x="32359" y="60097"/>
                  </a:cubicBezTo>
                  <a:cubicBezTo>
                    <a:pt x="33538" y="60097"/>
                    <a:pt x="34715" y="60024"/>
                    <a:pt x="35886" y="59857"/>
                  </a:cubicBezTo>
                  <a:cubicBezTo>
                    <a:pt x="39470" y="59333"/>
                    <a:pt x="43030" y="57857"/>
                    <a:pt x="45518" y="55225"/>
                  </a:cubicBezTo>
                  <a:cubicBezTo>
                    <a:pt x="48019" y="52606"/>
                    <a:pt x="49352" y="48760"/>
                    <a:pt x="48495" y="45236"/>
                  </a:cubicBezTo>
                  <a:cubicBezTo>
                    <a:pt x="47400" y="40747"/>
                    <a:pt x="43018" y="37140"/>
                    <a:pt x="43411" y="32520"/>
                  </a:cubicBezTo>
                  <a:cubicBezTo>
                    <a:pt x="43768" y="28353"/>
                    <a:pt x="47650" y="25555"/>
                    <a:pt x="48543" y="21531"/>
                  </a:cubicBezTo>
                  <a:cubicBezTo>
                    <a:pt x="49340" y="17899"/>
                    <a:pt x="48114" y="13161"/>
                    <a:pt x="44554" y="11458"/>
                  </a:cubicBezTo>
                  <a:cubicBezTo>
                    <a:pt x="42444" y="10448"/>
                    <a:pt x="40048" y="10345"/>
                    <a:pt x="37692" y="10345"/>
                  </a:cubicBezTo>
                  <a:cubicBezTo>
                    <a:pt x="37242" y="10345"/>
                    <a:pt x="36795" y="10349"/>
                    <a:pt x="36351" y="10351"/>
                  </a:cubicBezTo>
                  <a:cubicBezTo>
                    <a:pt x="36178" y="10352"/>
                    <a:pt x="36006" y="10353"/>
                    <a:pt x="35832" y="10353"/>
                  </a:cubicBezTo>
                  <a:cubicBezTo>
                    <a:pt x="33202" y="10353"/>
                    <a:pt x="30468" y="10150"/>
                    <a:pt x="28278" y="8732"/>
                  </a:cubicBezTo>
                  <a:cubicBezTo>
                    <a:pt x="26290" y="7434"/>
                    <a:pt x="25028" y="5303"/>
                    <a:pt x="23551" y="3433"/>
                  </a:cubicBezTo>
                  <a:cubicBezTo>
                    <a:pt x="21674" y="1041"/>
                    <a:pt x="19287" y="0"/>
                    <a:pt x="168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14"/>
            <p:cNvSpPr/>
            <p:nvPr/>
          </p:nvSpPr>
          <p:spPr>
            <a:xfrm flipH="1">
              <a:off x="6225969" y="3635625"/>
              <a:ext cx="2918006" cy="1507889"/>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14"/>
            <p:cNvSpPr/>
            <p:nvPr/>
          </p:nvSpPr>
          <p:spPr>
            <a:xfrm rot="5400000" flipH="1">
              <a:off x="-121158" y="-72729"/>
              <a:ext cx="1931533" cy="1951923"/>
            </a:xfrm>
            <a:custGeom>
              <a:avLst/>
              <a:gdLst/>
              <a:ahLst/>
              <a:cxnLst/>
              <a:rect l="l" t="t" r="r" b="b"/>
              <a:pathLst>
                <a:path w="50491" h="51024" extrusionOk="0">
                  <a:moveTo>
                    <a:pt x="50491" y="5757"/>
                  </a:moveTo>
                  <a:cubicBezTo>
                    <a:pt x="44361" y="13108"/>
                    <a:pt x="29901" y="18950"/>
                    <a:pt x="22634" y="12721"/>
                  </a:cubicBezTo>
                  <a:cubicBezTo>
                    <a:pt x="20024" y="10484"/>
                    <a:pt x="18482" y="5373"/>
                    <a:pt x="20544" y="2623"/>
                  </a:cubicBezTo>
                  <a:cubicBezTo>
                    <a:pt x="22376" y="180"/>
                    <a:pt x="27510" y="-998"/>
                    <a:pt x="29598" y="1230"/>
                  </a:cubicBezTo>
                  <a:cubicBezTo>
                    <a:pt x="35112" y="7112"/>
                    <a:pt x="35215" y="17708"/>
                    <a:pt x="32384" y="25257"/>
                  </a:cubicBezTo>
                  <a:cubicBezTo>
                    <a:pt x="27540" y="38173"/>
                    <a:pt x="13795" y="51024"/>
                    <a:pt x="0" y="51024"/>
                  </a:cubicBezTo>
                </a:path>
              </a:pathLst>
            </a:custGeom>
            <a:noFill/>
            <a:ln w="19050" cap="flat" cmpd="sng">
              <a:solidFill>
                <a:schemeClr val="dk2"/>
              </a:solidFill>
              <a:prstDash val="solid"/>
              <a:round/>
              <a:headEnd type="none" w="med" len="med"/>
              <a:tailEnd type="none" w="med" len="med"/>
            </a:ln>
          </p:spPr>
        </p:sp>
        <p:sp>
          <p:nvSpPr>
            <p:cNvPr id="268" name="Google Shape;268;p14"/>
            <p:cNvSpPr/>
            <p:nvPr/>
          </p:nvSpPr>
          <p:spPr>
            <a:xfrm flipH="1">
              <a:off x="2554236" y="2984225"/>
              <a:ext cx="6836610" cy="4207247"/>
            </a:xfrm>
            <a:custGeom>
              <a:avLst/>
              <a:gdLst/>
              <a:ahLst/>
              <a:cxnLst/>
              <a:rect l="l" t="t" r="r" b="b"/>
              <a:pathLst>
                <a:path w="156785" h="87779" extrusionOk="0">
                  <a:moveTo>
                    <a:pt x="156785" y="87779"/>
                  </a:moveTo>
                  <a:cubicBezTo>
                    <a:pt x="153723" y="75533"/>
                    <a:pt x="151731" y="62504"/>
                    <a:pt x="145115" y="51754"/>
                  </a:cubicBezTo>
                  <a:cubicBezTo>
                    <a:pt x="139210" y="42159"/>
                    <a:pt x="128584" y="34930"/>
                    <a:pt x="117715" y="31966"/>
                  </a:cubicBezTo>
                  <a:cubicBezTo>
                    <a:pt x="90628" y="24579"/>
                    <a:pt x="61221" y="36851"/>
                    <a:pt x="33488" y="32473"/>
                  </a:cubicBezTo>
                  <a:cubicBezTo>
                    <a:pt x="22087" y="30673"/>
                    <a:pt x="12285" y="21697"/>
                    <a:pt x="5074" y="12685"/>
                  </a:cubicBezTo>
                  <a:cubicBezTo>
                    <a:pt x="2229" y="9129"/>
                    <a:pt x="2038" y="4072"/>
                    <a:pt x="0" y="0"/>
                  </a:cubicBezTo>
                </a:path>
              </a:pathLst>
            </a:custGeom>
            <a:noFill/>
            <a:ln w="19050" cap="flat" cmpd="sng">
              <a:solidFill>
                <a:schemeClr val="dk2"/>
              </a:solidFill>
              <a:prstDash val="solid"/>
              <a:round/>
              <a:headEnd type="none" w="med" len="med"/>
              <a:tailEnd type="none" w="med" len="med"/>
            </a:ln>
          </p:spPr>
        </p:sp>
        <p:grpSp>
          <p:nvGrpSpPr>
            <p:cNvPr id="269" name="Google Shape;269;p14"/>
            <p:cNvGrpSpPr/>
            <p:nvPr/>
          </p:nvGrpSpPr>
          <p:grpSpPr>
            <a:xfrm>
              <a:off x="-269145" y="3606075"/>
              <a:ext cx="1540913" cy="481201"/>
              <a:chOff x="-269145" y="3606075"/>
              <a:chExt cx="1540913" cy="481201"/>
            </a:xfrm>
          </p:grpSpPr>
          <p:sp>
            <p:nvSpPr>
              <p:cNvPr id="270" name="Google Shape;270;p14"/>
              <p:cNvSpPr/>
              <p:nvPr/>
            </p:nvSpPr>
            <p:spPr>
              <a:xfrm flipH="1">
                <a:off x="-246075" y="40597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14"/>
              <p:cNvSpPr/>
              <p:nvPr/>
            </p:nvSpPr>
            <p:spPr>
              <a:xfrm flipH="1">
                <a:off x="-259565" y="39713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14"/>
              <p:cNvSpPr/>
              <p:nvPr/>
            </p:nvSpPr>
            <p:spPr>
              <a:xfrm flipH="1">
                <a:off x="-269145" y="38563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14"/>
              <p:cNvSpPr/>
              <p:nvPr/>
            </p:nvSpPr>
            <p:spPr>
              <a:xfrm flipH="1">
                <a:off x="-262643" y="37769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14"/>
              <p:cNvSpPr/>
              <p:nvPr/>
            </p:nvSpPr>
            <p:spPr>
              <a:xfrm flipH="1">
                <a:off x="-263844" y="36941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14"/>
              <p:cNvSpPr/>
              <p:nvPr/>
            </p:nvSpPr>
            <p:spPr>
              <a:xfrm flipH="1">
                <a:off x="-237815" y="36060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6" name="Google Shape;276;p14"/>
            <p:cNvGrpSpPr/>
            <p:nvPr/>
          </p:nvGrpSpPr>
          <p:grpSpPr>
            <a:xfrm>
              <a:off x="8826616" y="906938"/>
              <a:ext cx="776083" cy="753982"/>
              <a:chOff x="789750" y="525938"/>
              <a:chExt cx="776083" cy="753982"/>
            </a:xfrm>
          </p:grpSpPr>
          <p:sp>
            <p:nvSpPr>
              <p:cNvPr id="277" name="Google Shape;277;p14"/>
              <p:cNvSpPr/>
              <p:nvPr/>
            </p:nvSpPr>
            <p:spPr>
              <a:xfrm rot="-5400000">
                <a:off x="741124" y="574564"/>
                <a:ext cx="477197" cy="379946"/>
              </a:xfrm>
              <a:custGeom>
                <a:avLst/>
                <a:gdLst/>
                <a:ahLst/>
                <a:cxnLst/>
                <a:rect l="l" t="t" r="r" b="b"/>
                <a:pathLst>
                  <a:path w="14431" h="11490" extrusionOk="0">
                    <a:moveTo>
                      <a:pt x="5905" y="0"/>
                    </a:moveTo>
                    <a:cubicBezTo>
                      <a:pt x="5237" y="0"/>
                      <a:pt x="4641" y="245"/>
                      <a:pt x="4239" y="908"/>
                    </a:cubicBezTo>
                    <a:cubicBezTo>
                      <a:pt x="1060" y="3468"/>
                      <a:pt x="1" y="5944"/>
                      <a:pt x="3108" y="8790"/>
                    </a:cubicBezTo>
                    <a:cubicBezTo>
                      <a:pt x="4388" y="9966"/>
                      <a:pt x="5593" y="11489"/>
                      <a:pt x="7269" y="11489"/>
                    </a:cubicBezTo>
                    <a:cubicBezTo>
                      <a:pt x="7698" y="11489"/>
                      <a:pt x="8157" y="11390"/>
                      <a:pt x="8656" y="11159"/>
                    </a:cubicBezTo>
                    <a:cubicBezTo>
                      <a:pt x="10252" y="10433"/>
                      <a:pt x="13157" y="7802"/>
                      <a:pt x="13669" y="6147"/>
                    </a:cubicBezTo>
                    <a:cubicBezTo>
                      <a:pt x="14431" y="3694"/>
                      <a:pt x="11728" y="2670"/>
                      <a:pt x="10097" y="1706"/>
                    </a:cubicBezTo>
                    <a:cubicBezTo>
                      <a:pt x="9197" y="1182"/>
                      <a:pt x="7375" y="0"/>
                      <a:pt x="5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14"/>
              <p:cNvSpPr/>
              <p:nvPr/>
            </p:nvSpPr>
            <p:spPr>
              <a:xfrm rot="-5400000">
                <a:off x="1052531" y="1091254"/>
                <a:ext cx="206738" cy="170595"/>
              </a:xfrm>
              <a:custGeom>
                <a:avLst/>
                <a:gdLst/>
                <a:ahLst/>
                <a:cxnLst/>
                <a:rect l="l" t="t" r="r" b="b"/>
                <a:pathLst>
                  <a:path w="6252" h="5159" extrusionOk="0">
                    <a:moveTo>
                      <a:pt x="2536" y="0"/>
                    </a:moveTo>
                    <a:cubicBezTo>
                      <a:pt x="2190" y="0"/>
                      <a:pt x="1847" y="118"/>
                      <a:pt x="1513" y="440"/>
                    </a:cubicBezTo>
                    <a:cubicBezTo>
                      <a:pt x="905" y="1035"/>
                      <a:pt x="0" y="2678"/>
                      <a:pt x="36" y="3512"/>
                    </a:cubicBezTo>
                    <a:cubicBezTo>
                      <a:pt x="84" y="4750"/>
                      <a:pt x="1465" y="4774"/>
                      <a:pt x="2370" y="4952"/>
                    </a:cubicBezTo>
                    <a:cubicBezTo>
                      <a:pt x="2704" y="5020"/>
                      <a:pt x="3293" y="5159"/>
                      <a:pt x="3844" y="5159"/>
                    </a:cubicBezTo>
                    <a:cubicBezTo>
                      <a:pt x="4449" y="5159"/>
                      <a:pt x="5007" y="4992"/>
                      <a:pt x="5132" y="4381"/>
                    </a:cubicBezTo>
                    <a:cubicBezTo>
                      <a:pt x="6168" y="2726"/>
                      <a:pt x="6251" y="1428"/>
                      <a:pt x="4394" y="630"/>
                    </a:cubicBezTo>
                    <a:cubicBezTo>
                      <a:pt x="3777" y="371"/>
                      <a:pt x="3150" y="0"/>
                      <a:pt x="2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14"/>
              <p:cNvSpPr/>
              <p:nvPr/>
            </p:nvSpPr>
            <p:spPr>
              <a:xfrm rot="-5400000">
                <a:off x="1361608" y="646926"/>
                <a:ext cx="223669" cy="184781"/>
              </a:xfrm>
              <a:custGeom>
                <a:avLst/>
                <a:gdLst/>
                <a:ahLst/>
                <a:cxnLst/>
                <a:rect l="l" t="t" r="r" b="b"/>
                <a:pathLst>
                  <a:path w="6764" h="5588" extrusionOk="0">
                    <a:moveTo>
                      <a:pt x="2737" y="0"/>
                    </a:moveTo>
                    <a:cubicBezTo>
                      <a:pt x="2359" y="0"/>
                      <a:pt x="1984" y="130"/>
                      <a:pt x="1620" y="482"/>
                    </a:cubicBezTo>
                    <a:cubicBezTo>
                      <a:pt x="977" y="1125"/>
                      <a:pt x="0" y="2910"/>
                      <a:pt x="36" y="3803"/>
                    </a:cubicBezTo>
                    <a:cubicBezTo>
                      <a:pt x="84" y="5149"/>
                      <a:pt x="1584" y="5173"/>
                      <a:pt x="2548" y="5363"/>
                    </a:cubicBezTo>
                    <a:cubicBezTo>
                      <a:pt x="2918" y="5437"/>
                      <a:pt x="3563" y="5587"/>
                      <a:pt x="4164" y="5587"/>
                    </a:cubicBezTo>
                    <a:cubicBezTo>
                      <a:pt x="4820" y="5587"/>
                      <a:pt x="5424" y="5408"/>
                      <a:pt x="5561" y="4756"/>
                    </a:cubicBezTo>
                    <a:cubicBezTo>
                      <a:pt x="6668" y="2958"/>
                      <a:pt x="6763" y="1553"/>
                      <a:pt x="4751" y="696"/>
                    </a:cubicBezTo>
                    <a:cubicBezTo>
                      <a:pt x="4089" y="407"/>
                      <a:pt x="3407" y="0"/>
                      <a:pt x="2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280" name="Google Shape;280;p14"/>
          <p:cNvSpPr txBox="1">
            <a:spLocks noGrp="1"/>
          </p:cNvSpPr>
          <p:nvPr>
            <p:ph type="title"/>
          </p:nvPr>
        </p:nvSpPr>
        <p:spPr>
          <a:xfrm>
            <a:off x="3780500" y="4383581"/>
            <a:ext cx="4630800" cy="49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2667" b="1">
                <a:solidFill>
                  <a:schemeClr val="dk2"/>
                </a:solidFill>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281" name="Google Shape;281;p14"/>
          <p:cNvSpPr txBox="1">
            <a:spLocks noGrp="1"/>
          </p:cNvSpPr>
          <p:nvPr>
            <p:ph type="subTitle" idx="1"/>
          </p:nvPr>
        </p:nvSpPr>
        <p:spPr>
          <a:xfrm>
            <a:off x="1587600" y="2261733"/>
            <a:ext cx="9016800" cy="211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3333">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10940282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335"/>
        <p:cNvGrpSpPr/>
        <p:nvPr/>
      </p:nvGrpSpPr>
      <p:grpSpPr>
        <a:xfrm>
          <a:off x="0" y="0"/>
          <a:ext cx="0" cy="0"/>
          <a:chOff x="0" y="0"/>
          <a:chExt cx="0" cy="0"/>
        </a:xfrm>
      </p:grpSpPr>
      <p:grpSp>
        <p:nvGrpSpPr>
          <p:cNvPr id="336" name="Google Shape;336;p20"/>
          <p:cNvGrpSpPr/>
          <p:nvPr/>
        </p:nvGrpSpPr>
        <p:grpSpPr>
          <a:xfrm>
            <a:off x="-1386033" y="-2682251"/>
            <a:ext cx="15676043" cy="11000452"/>
            <a:chOff x="-1039525" y="-2011689"/>
            <a:chExt cx="11757032" cy="8250339"/>
          </a:xfrm>
        </p:grpSpPr>
        <p:sp>
          <p:nvSpPr>
            <p:cNvPr id="337" name="Google Shape;337;p20"/>
            <p:cNvSpPr/>
            <p:nvPr/>
          </p:nvSpPr>
          <p:spPr>
            <a:xfrm rot="6624582">
              <a:off x="-380582" y="-1607507"/>
              <a:ext cx="2418000" cy="2238462"/>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0"/>
            <p:cNvSpPr/>
            <p:nvPr/>
          </p:nvSpPr>
          <p:spPr>
            <a:xfrm>
              <a:off x="-1039525" y="3902275"/>
              <a:ext cx="2771681" cy="1592943"/>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20"/>
            <p:cNvSpPr/>
            <p:nvPr/>
          </p:nvSpPr>
          <p:spPr>
            <a:xfrm>
              <a:off x="-559122" y="0"/>
              <a:ext cx="2168999" cy="2974618"/>
            </a:xfrm>
            <a:custGeom>
              <a:avLst/>
              <a:gdLst/>
              <a:ahLst/>
              <a:cxnLst/>
              <a:rect l="l" t="t" r="r" b="b"/>
              <a:pathLst>
                <a:path w="53276" h="73064" extrusionOk="0">
                  <a:moveTo>
                    <a:pt x="0" y="73064"/>
                  </a:moveTo>
                  <a:cubicBezTo>
                    <a:pt x="8863" y="67159"/>
                    <a:pt x="16367" y="56786"/>
                    <a:pt x="17251" y="46173"/>
                  </a:cubicBezTo>
                  <a:cubicBezTo>
                    <a:pt x="17925" y="38081"/>
                    <a:pt x="11001" y="27559"/>
                    <a:pt x="16744" y="21818"/>
                  </a:cubicBezTo>
                  <a:cubicBezTo>
                    <a:pt x="26775" y="11790"/>
                    <a:pt x="53276" y="14184"/>
                    <a:pt x="53276" y="0"/>
                  </a:cubicBezTo>
                </a:path>
              </a:pathLst>
            </a:custGeom>
            <a:noFill/>
            <a:ln w="19050" cap="flat" cmpd="sng">
              <a:solidFill>
                <a:schemeClr val="dk2"/>
              </a:solidFill>
              <a:prstDash val="solid"/>
              <a:round/>
              <a:headEnd type="none" w="med" len="med"/>
              <a:tailEnd type="none" w="med" len="med"/>
            </a:ln>
          </p:spPr>
        </p:sp>
        <p:sp>
          <p:nvSpPr>
            <p:cNvPr id="340" name="Google Shape;340;p20"/>
            <p:cNvSpPr/>
            <p:nvPr/>
          </p:nvSpPr>
          <p:spPr>
            <a:xfrm rot="8100000">
              <a:off x="7492614" y="-1078227"/>
              <a:ext cx="2904944" cy="2108220"/>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20"/>
            <p:cNvSpPr/>
            <p:nvPr/>
          </p:nvSpPr>
          <p:spPr>
            <a:xfrm>
              <a:off x="7022675" y="3925391"/>
              <a:ext cx="3050142" cy="2313259"/>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20"/>
            <p:cNvSpPr/>
            <p:nvPr/>
          </p:nvSpPr>
          <p:spPr>
            <a:xfrm rot="-1112926">
              <a:off x="7450920" y="3525495"/>
              <a:ext cx="2493683" cy="2156612"/>
            </a:xfrm>
            <a:custGeom>
              <a:avLst/>
              <a:gdLst/>
              <a:ahLst/>
              <a:cxnLst/>
              <a:rect l="l" t="t" r="r" b="b"/>
              <a:pathLst>
                <a:path w="118222" h="120252" extrusionOk="0">
                  <a:moveTo>
                    <a:pt x="0" y="0"/>
                  </a:moveTo>
                  <a:cubicBezTo>
                    <a:pt x="12753" y="2549"/>
                    <a:pt x="27336" y="4503"/>
                    <a:pt x="36532" y="13699"/>
                  </a:cubicBezTo>
                  <a:cubicBezTo>
                    <a:pt x="48102" y="25269"/>
                    <a:pt x="47971" y="46274"/>
                    <a:pt x="60887" y="56320"/>
                  </a:cubicBezTo>
                  <a:cubicBezTo>
                    <a:pt x="72058" y="65008"/>
                    <a:pt x="90390" y="63207"/>
                    <a:pt x="99449" y="74079"/>
                  </a:cubicBezTo>
                  <a:cubicBezTo>
                    <a:pt x="105079" y="80835"/>
                    <a:pt x="108505" y="89707"/>
                    <a:pt x="109597" y="98434"/>
                  </a:cubicBezTo>
                  <a:cubicBezTo>
                    <a:pt x="110568" y="106194"/>
                    <a:pt x="111230" y="116749"/>
                    <a:pt x="118222" y="120252"/>
                  </a:cubicBezTo>
                </a:path>
              </a:pathLst>
            </a:custGeom>
            <a:noFill/>
            <a:ln w="19050" cap="flat" cmpd="sng">
              <a:solidFill>
                <a:schemeClr val="dk2"/>
              </a:solidFill>
              <a:prstDash val="solid"/>
              <a:round/>
              <a:headEnd type="none" w="med" len="med"/>
              <a:tailEnd type="none" w="med" len="med"/>
            </a:ln>
          </p:spPr>
        </p:sp>
      </p:grpSp>
      <p:sp>
        <p:nvSpPr>
          <p:cNvPr id="343" name="Google Shape;343;p20"/>
          <p:cNvSpPr txBox="1">
            <a:spLocks noGrp="1"/>
          </p:cNvSpPr>
          <p:nvPr>
            <p:ph type="subTitle" idx="1"/>
          </p:nvPr>
        </p:nvSpPr>
        <p:spPr>
          <a:xfrm>
            <a:off x="798533" y="3489699"/>
            <a:ext cx="3614800" cy="9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44" name="Google Shape;344;p20"/>
          <p:cNvSpPr txBox="1">
            <a:spLocks noGrp="1"/>
          </p:cNvSpPr>
          <p:nvPr>
            <p:ph type="subTitle" idx="2"/>
          </p:nvPr>
        </p:nvSpPr>
        <p:spPr>
          <a:xfrm>
            <a:off x="798533" y="2974059"/>
            <a:ext cx="36148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345" name="Google Shape;345;p20"/>
          <p:cNvSpPr txBox="1">
            <a:spLocks noGrp="1"/>
          </p:cNvSpPr>
          <p:nvPr>
            <p:ph type="subTitle" idx="3"/>
          </p:nvPr>
        </p:nvSpPr>
        <p:spPr>
          <a:xfrm>
            <a:off x="4288725" y="4735395"/>
            <a:ext cx="3614800" cy="9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46" name="Google Shape;346;p20"/>
          <p:cNvSpPr txBox="1">
            <a:spLocks noGrp="1"/>
          </p:cNvSpPr>
          <p:nvPr>
            <p:ph type="subTitle" idx="4"/>
          </p:nvPr>
        </p:nvSpPr>
        <p:spPr>
          <a:xfrm>
            <a:off x="4288567" y="4219759"/>
            <a:ext cx="36148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347" name="Google Shape;347;p20"/>
          <p:cNvSpPr txBox="1">
            <a:spLocks noGrp="1"/>
          </p:cNvSpPr>
          <p:nvPr>
            <p:ph type="subTitle" idx="5"/>
          </p:nvPr>
        </p:nvSpPr>
        <p:spPr>
          <a:xfrm>
            <a:off x="7778633" y="3489701"/>
            <a:ext cx="3614800" cy="9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48" name="Google Shape;348;p20"/>
          <p:cNvSpPr txBox="1">
            <a:spLocks noGrp="1"/>
          </p:cNvSpPr>
          <p:nvPr>
            <p:ph type="subTitle" idx="6"/>
          </p:nvPr>
        </p:nvSpPr>
        <p:spPr>
          <a:xfrm>
            <a:off x="7778633" y="2974059"/>
            <a:ext cx="36148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349" name="Google Shape;349;p20"/>
          <p:cNvSpPr txBox="1">
            <a:spLocks noGrp="1"/>
          </p:cNvSpPr>
          <p:nvPr>
            <p:ph type="title"/>
          </p:nvPr>
        </p:nvSpPr>
        <p:spPr>
          <a:xfrm>
            <a:off x="957500" y="593367"/>
            <a:ext cx="10277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00919333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50"/>
        <p:cNvGrpSpPr/>
        <p:nvPr/>
      </p:nvGrpSpPr>
      <p:grpSpPr>
        <a:xfrm>
          <a:off x="0" y="0"/>
          <a:ext cx="0" cy="0"/>
          <a:chOff x="0" y="0"/>
          <a:chExt cx="0" cy="0"/>
        </a:xfrm>
      </p:grpSpPr>
      <p:grpSp>
        <p:nvGrpSpPr>
          <p:cNvPr id="351" name="Google Shape;351;p21"/>
          <p:cNvGrpSpPr/>
          <p:nvPr/>
        </p:nvGrpSpPr>
        <p:grpSpPr>
          <a:xfrm>
            <a:off x="-3982334" y="-2185669"/>
            <a:ext cx="20763092" cy="11671704"/>
            <a:chOff x="-2986751" y="-1639252"/>
            <a:chExt cx="15572319" cy="8753778"/>
          </a:xfrm>
        </p:grpSpPr>
        <p:sp>
          <p:nvSpPr>
            <p:cNvPr id="352" name="Google Shape;352;p21"/>
            <p:cNvSpPr/>
            <p:nvPr/>
          </p:nvSpPr>
          <p:spPr>
            <a:xfrm>
              <a:off x="7175181" y="-737512"/>
              <a:ext cx="3129941" cy="2373780"/>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21"/>
            <p:cNvSpPr/>
            <p:nvPr/>
          </p:nvSpPr>
          <p:spPr>
            <a:xfrm rot="1027604">
              <a:off x="6501316" y="200150"/>
              <a:ext cx="2960362" cy="498473"/>
            </a:xfrm>
            <a:custGeom>
              <a:avLst/>
              <a:gdLst/>
              <a:ahLst/>
              <a:cxnLst/>
              <a:rect l="l" t="t" r="r" b="b"/>
              <a:pathLst>
                <a:path w="118409" h="19938" extrusionOk="0">
                  <a:moveTo>
                    <a:pt x="118409" y="0"/>
                  </a:moveTo>
                  <a:cubicBezTo>
                    <a:pt x="116301" y="10545"/>
                    <a:pt x="103590" y="18663"/>
                    <a:pt x="92890" y="19735"/>
                  </a:cubicBezTo>
                  <a:cubicBezTo>
                    <a:pt x="79566" y="21071"/>
                    <a:pt x="66694" y="14017"/>
                    <a:pt x="53420" y="12249"/>
                  </a:cubicBezTo>
                  <a:cubicBezTo>
                    <a:pt x="35510" y="9863"/>
                    <a:pt x="10016" y="18100"/>
                    <a:pt x="0" y="3062"/>
                  </a:cubicBezTo>
                </a:path>
              </a:pathLst>
            </a:custGeom>
            <a:noFill/>
            <a:ln w="19050" cap="flat" cmpd="sng">
              <a:solidFill>
                <a:schemeClr val="dk2"/>
              </a:solidFill>
              <a:prstDash val="solid"/>
              <a:round/>
              <a:headEnd type="none" w="med" len="med"/>
              <a:tailEnd type="none" w="med" len="med"/>
            </a:ln>
          </p:spPr>
        </p:sp>
        <p:sp>
          <p:nvSpPr>
            <p:cNvPr id="354" name="Google Shape;354;p21"/>
            <p:cNvSpPr/>
            <p:nvPr/>
          </p:nvSpPr>
          <p:spPr>
            <a:xfrm rot="-3345144">
              <a:off x="-607838" y="2601200"/>
              <a:ext cx="2493549" cy="2156636"/>
            </a:xfrm>
            <a:custGeom>
              <a:avLst/>
              <a:gdLst/>
              <a:ahLst/>
              <a:cxnLst/>
              <a:rect l="l" t="t" r="r" b="b"/>
              <a:pathLst>
                <a:path w="118222" h="120252" extrusionOk="0">
                  <a:moveTo>
                    <a:pt x="0" y="0"/>
                  </a:moveTo>
                  <a:cubicBezTo>
                    <a:pt x="12753" y="2549"/>
                    <a:pt x="27336" y="4503"/>
                    <a:pt x="36532" y="13699"/>
                  </a:cubicBezTo>
                  <a:cubicBezTo>
                    <a:pt x="48102" y="25269"/>
                    <a:pt x="47971" y="46274"/>
                    <a:pt x="60887" y="56320"/>
                  </a:cubicBezTo>
                  <a:cubicBezTo>
                    <a:pt x="72058" y="65008"/>
                    <a:pt x="90390" y="63207"/>
                    <a:pt x="99449" y="74079"/>
                  </a:cubicBezTo>
                  <a:cubicBezTo>
                    <a:pt x="105079" y="80835"/>
                    <a:pt x="108505" y="89707"/>
                    <a:pt x="109597" y="98434"/>
                  </a:cubicBezTo>
                  <a:cubicBezTo>
                    <a:pt x="110568" y="106194"/>
                    <a:pt x="111230" y="116749"/>
                    <a:pt x="118222" y="120252"/>
                  </a:cubicBezTo>
                </a:path>
              </a:pathLst>
            </a:custGeom>
            <a:noFill/>
            <a:ln w="19050" cap="flat" cmpd="sng">
              <a:solidFill>
                <a:schemeClr val="dk2"/>
              </a:solidFill>
              <a:prstDash val="solid"/>
              <a:round/>
              <a:headEnd type="none" w="med" len="med"/>
              <a:tailEnd type="none" w="med" len="med"/>
            </a:ln>
          </p:spPr>
        </p:sp>
        <p:sp>
          <p:nvSpPr>
            <p:cNvPr id="355" name="Google Shape;355;p21"/>
            <p:cNvSpPr/>
            <p:nvPr/>
          </p:nvSpPr>
          <p:spPr>
            <a:xfrm rot="-9527621">
              <a:off x="-2595950" y="3551313"/>
              <a:ext cx="4079098" cy="2924461"/>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21"/>
            <p:cNvSpPr/>
            <p:nvPr/>
          </p:nvSpPr>
          <p:spPr>
            <a:xfrm rot="9155300">
              <a:off x="66178" y="-1061197"/>
              <a:ext cx="2889036" cy="1549063"/>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21"/>
            <p:cNvSpPr/>
            <p:nvPr/>
          </p:nvSpPr>
          <p:spPr>
            <a:xfrm rot="9031361" flipH="1">
              <a:off x="8050911" y="3236043"/>
              <a:ext cx="4079160" cy="2924499"/>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8" name="Google Shape;358;p21"/>
            <p:cNvGrpSpPr/>
            <p:nvPr/>
          </p:nvGrpSpPr>
          <p:grpSpPr>
            <a:xfrm>
              <a:off x="7717625" y="2331150"/>
              <a:ext cx="1540913" cy="481201"/>
              <a:chOff x="7921455" y="3606075"/>
              <a:chExt cx="1540913" cy="481201"/>
            </a:xfrm>
          </p:grpSpPr>
          <p:sp>
            <p:nvSpPr>
              <p:cNvPr id="359" name="Google Shape;359;p21"/>
              <p:cNvSpPr/>
              <p:nvPr/>
            </p:nvSpPr>
            <p:spPr>
              <a:xfrm>
                <a:off x="8682083" y="40597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1"/>
              <p:cNvSpPr/>
              <p:nvPr/>
            </p:nvSpPr>
            <p:spPr>
              <a:xfrm>
                <a:off x="8269808" y="39713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1"/>
              <p:cNvSpPr/>
              <p:nvPr/>
            </p:nvSpPr>
            <p:spPr>
              <a:xfrm>
                <a:off x="7921455" y="38563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1"/>
              <p:cNvSpPr/>
              <p:nvPr/>
            </p:nvSpPr>
            <p:spPr>
              <a:xfrm>
                <a:off x="7937709" y="37769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1"/>
              <p:cNvSpPr/>
              <p:nvPr/>
            </p:nvSpPr>
            <p:spPr>
              <a:xfrm>
                <a:off x="8089331" y="36941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1"/>
              <p:cNvSpPr/>
              <p:nvPr/>
            </p:nvSpPr>
            <p:spPr>
              <a:xfrm>
                <a:off x="8869975" y="36060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365" name="Google Shape;365;p21"/>
          <p:cNvSpPr txBox="1">
            <a:spLocks noGrp="1"/>
          </p:cNvSpPr>
          <p:nvPr>
            <p:ph type="title"/>
          </p:nvPr>
        </p:nvSpPr>
        <p:spPr>
          <a:xfrm>
            <a:off x="957500" y="593367"/>
            <a:ext cx="102772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6" name="Google Shape;366;p21"/>
          <p:cNvSpPr txBox="1">
            <a:spLocks noGrp="1"/>
          </p:cNvSpPr>
          <p:nvPr>
            <p:ph type="subTitle" idx="1"/>
          </p:nvPr>
        </p:nvSpPr>
        <p:spPr>
          <a:xfrm>
            <a:off x="3581417" y="2492195"/>
            <a:ext cx="4548000" cy="13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67" name="Google Shape;367;p21"/>
          <p:cNvSpPr txBox="1">
            <a:spLocks noGrp="1"/>
          </p:cNvSpPr>
          <p:nvPr>
            <p:ph type="subTitle" idx="2"/>
          </p:nvPr>
        </p:nvSpPr>
        <p:spPr>
          <a:xfrm>
            <a:off x="3581417" y="1989200"/>
            <a:ext cx="4548000" cy="4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
        <p:nvSpPr>
          <p:cNvPr id="368" name="Google Shape;368;p21"/>
          <p:cNvSpPr txBox="1">
            <a:spLocks noGrp="1"/>
          </p:cNvSpPr>
          <p:nvPr>
            <p:ph type="subTitle" idx="3"/>
          </p:nvPr>
        </p:nvSpPr>
        <p:spPr>
          <a:xfrm>
            <a:off x="5308620" y="4607888"/>
            <a:ext cx="4548000" cy="139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lvl1pPr>
            <a:lvl2pPr lvl="1" algn="r" rtl="0">
              <a:spcBef>
                <a:spcPts val="0"/>
              </a:spcBef>
              <a:spcAft>
                <a:spcPts val="0"/>
              </a:spcAft>
              <a:buClr>
                <a:schemeClr val="dk1"/>
              </a:buClr>
              <a:buSzPts val="1400"/>
              <a:buNone/>
              <a:defRPr>
                <a:solidFill>
                  <a:schemeClr val="dk1"/>
                </a:solidFill>
              </a:defRPr>
            </a:lvl2pPr>
            <a:lvl3pPr lvl="2" algn="r" rtl="0">
              <a:spcBef>
                <a:spcPts val="0"/>
              </a:spcBef>
              <a:spcAft>
                <a:spcPts val="0"/>
              </a:spcAft>
              <a:buClr>
                <a:schemeClr val="dk1"/>
              </a:buClr>
              <a:buSzPts val="1400"/>
              <a:buNone/>
              <a:defRPr>
                <a:solidFill>
                  <a:schemeClr val="dk1"/>
                </a:solidFill>
              </a:defRPr>
            </a:lvl3pPr>
            <a:lvl4pPr lvl="3" algn="r" rtl="0">
              <a:spcBef>
                <a:spcPts val="0"/>
              </a:spcBef>
              <a:spcAft>
                <a:spcPts val="0"/>
              </a:spcAft>
              <a:buClr>
                <a:schemeClr val="dk1"/>
              </a:buClr>
              <a:buSzPts val="1400"/>
              <a:buNone/>
              <a:defRPr>
                <a:solidFill>
                  <a:schemeClr val="dk1"/>
                </a:solidFill>
              </a:defRPr>
            </a:lvl4pPr>
            <a:lvl5pPr lvl="4" algn="r" rtl="0">
              <a:spcBef>
                <a:spcPts val="0"/>
              </a:spcBef>
              <a:spcAft>
                <a:spcPts val="0"/>
              </a:spcAft>
              <a:buClr>
                <a:schemeClr val="dk1"/>
              </a:buClr>
              <a:buSzPts val="1400"/>
              <a:buNone/>
              <a:defRPr>
                <a:solidFill>
                  <a:schemeClr val="dk1"/>
                </a:solidFill>
              </a:defRPr>
            </a:lvl5pPr>
            <a:lvl6pPr lvl="5" algn="r" rtl="0">
              <a:spcBef>
                <a:spcPts val="0"/>
              </a:spcBef>
              <a:spcAft>
                <a:spcPts val="0"/>
              </a:spcAft>
              <a:buClr>
                <a:schemeClr val="dk1"/>
              </a:buClr>
              <a:buSzPts val="1400"/>
              <a:buNone/>
              <a:defRPr>
                <a:solidFill>
                  <a:schemeClr val="dk1"/>
                </a:solidFill>
              </a:defRPr>
            </a:lvl6pPr>
            <a:lvl7pPr lvl="6" algn="r" rtl="0">
              <a:spcBef>
                <a:spcPts val="0"/>
              </a:spcBef>
              <a:spcAft>
                <a:spcPts val="0"/>
              </a:spcAft>
              <a:buClr>
                <a:schemeClr val="dk1"/>
              </a:buClr>
              <a:buSzPts val="1400"/>
              <a:buNone/>
              <a:defRPr>
                <a:solidFill>
                  <a:schemeClr val="dk1"/>
                </a:solidFill>
              </a:defRPr>
            </a:lvl7pPr>
            <a:lvl8pPr lvl="7" algn="r" rtl="0">
              <a:spcBef>
                <a:spcPts val="0"/>
              </a:spcBef>
              <a:spcAft>
                <a:spcPts val="0"/>
              </a:spcAft>
              <a:buClr>
                <a:schemeClr val="dk1"/>
              </a:buClr>
              <a:buSzPts val="1400"/>
              <a:buNone/>
              <a:defRPr>
                <a:solidFill>
                  <a:schemeClr val="dk1"/>
                </a:solidFill>
              </a:defRPr>
            </a:lvl8pPr>
            <a:lvl9pPr lvl="8" algn="r" rtl="0">
              <a:spcBef>
                <a:spcPts val="0"/>
              </a:spcBef>
              <a:spcAft>
                <a:spcPts val="0"/>
              </a:spcAft>
              <a:buClr>
                <a:schemeClr val="dk1"/>
              </a:buClr>
              <a:buSzPts val="1400"/>
              <a:buNone/>
              <a:defRPr>
                <a:solidFill>
                  <a:schemeClr val="dk1"/>
                </a:solidFill>
              </a:defRPr>
            </a:lvl9pPr>
          </a:lstStyle>
          <a:p>
            <a:endParaRPr/>
          </a:p>
        </p:txBody>
      </p:sp>
      <p:sp>
        <p:nvSpPr>
          <p:cNvPr id="369" name="Google Shape;369;p21"/>
          <p:cNvSpPr txBox="1">
            <a:spLocks noGrp="1"/>
          </p:cNvSpPr>
          <p:nvPr>
            <p:ph type="subTitle" idx="4"/>
          </p:nvPr>
        </p:nvSpPr>
        <p:spPr>
          <a:xfrm>
            <a:off x="5308624" y="4140960"/>
            <a:ext cx="4548000" cy="45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sz="2667" b="1">
                <a:solidFill>
                  <a:schemeClr val="dk1"/>
                </a:solidFill>
                <a:latin typeface="Convergence"/>
                <a:ea typeface="Convergence"/>
                <a:cs typeface="Convergence"/>
                <a:sym typeface="Convergence"/>
              </a:defRPr>
            </a:lvl1pPr>
            <a:lvl2pPr lvl="1" algn="r" rtl="0">
              <a:spcBef>
                <a:spcPts val="0"/>
              </a:spcBef>
              <a:spcAft>
                <a:spcPts val="0"/>
              </a:spcAft>
              <a:buClr>
                <a:schemeClr val="dk1"/>
              </a:buClr>
              <a:buSzPts val="2000"/>
              <a:buNone/>
              <a:defRPr sz="2667">
                <a:solidFill>
                  <a:schemeClr val="dk1"/>
                </a:solidFill>
              </a:defRPr>
            </a:lvl2pPr>
            <a:lvl3pPr lvl="2" algn="r" rtl="0">
              <a:spcBef>
                <a:spcPts val="0"/>
              </a:spcBef>
              <a:spcAft>
                <a:spcPts val="0"/>
              </a:spcAft>
              <a:buClr>
                <a:schemeClr val="dk1"/>
              </a:buClr>
              <a:buSzPts val="2000"/>
              <a:buNone/>
              <a:defRPr sz="2667">
                <a:solidFill>
                  <a:schemeClr val="dk1"/>
                </a:solidFill>
              </a:defRPr>
            </a:lvl3pPr>
            <a:lvl4pPr lvl="3" algn="r" rtl="0">
              <a:spcBef>
                <a:spcPts val="0"/>
              </a:spcBef>
              <a:spcAft>
                <a:spcPts val="0"/>
              </a:spcAft>
              <a:buClr>
                <a:schemeClr val="dk1"/>
              </a:buClr>
              <a:buSzPts val="2000"/>
              <a:buNone/>
              <a:defRPr sz="2667">
                <a:solidFill>
                  <a:schemeClr val="dk1"/>
                </a:solidFill>
              </a:defRPr>
            </a:lvl4pPr>
            <a:lvl5pPr lvl="4" algn="r" rtl="0">
              <a:spcBef>
                <a:spcPts val="0"/>
              </a:spcBef>
              <a:spcAft>
                <a:spcPts val="0"/>
              </a:spcAft>
              <a:buClr>
                <a:schemeClr val="dk1"/>
              </a:buClr>
              <a:buSzPts val="2000"/>
              <a:buNone/>
              <a:defRPr sz="2667">
                <a:solidFill>
                  <a:schemeClr val="dk1"/>
                </a:solidFill>
              </a:defRPr>
            </a:lvl5pPr>
            <a:lvl6pPr lvl="5" algn="r" rtl="0">
              <a:spcBef>
                <a:spcPts val="0"/>
              </a:spcBef>
              <a:spcAft>
                <a:spcPts val="0"/>
              </a:spcAft>
              <a:buClr>
                <a:schemeClr val="dk1"/>
              </a:buClr>
              <a:buSzPts val="2000"/>
              <a:buNone/>
              <a:defRPr sz="2667">
                <a:solidFill>
                  <a:schemeClr val="dk1"/>
                </a:solidFill>
              </a:defRPr>
            </a:lvl6pPr>
            <a:lvl7pPr lvl="6" algn="r" rtl="0">
              <a:spcBef>
                <a:spcPts val="0"/>
              </a:spcBef>
              <a:spcAft>
                <a:spcPts val="0"/>
              </a:spcAft>
              <a:buClr>
                <a:schemeClr val="dk1"/>
              </a:buClr>
              <a:buSzPts val="2000"/>
              <a:buNone/>
              <a:defRPr sz="2667">
                <a:solidFill>
                  <a:schemeClr val="dk1"/>
                </a:solidFill>
              </a:defRPr>
            </a:lvl7pPr>
            <a:lvl8pPr lvl="7" algn="r" rtl="0">
              <a:spcBef>
                <a:spcPts val="0"/>
              </a:spcBef>
              <a:spcAft>
                <a:spcPts val="0"/>
              </a:spcAft>
              <a:buClr>
                <a:schemeClr val="dk1"/>
              </a:buClr>
              <a:buSzPts val="2000"/>
              <a:buNone/>
              <a:defRPr sz="2667">
                <a:solidFill>
                  <a:schemeClr val="dk1"/>
                </a:solidFill>
              </a:defRPr>
            </a:lvl8pPr>
            <a:lvl9pPr lvl="8" algn="r" rtl="0">
              <a:spcBef>
                <a:spcPts val="0"/>
              </a:spcBef>
              <a:spcAft>
                <a:spcPts val="0"/>
              </a:spcAft>
              <a:buClr>
                <a:schemeClr val="dk1"/>
              </a:buClr>
              <a:buSzPts val="2000"/>
              <a:buNone/>
              <a:defRPr sz="2667">
                <a:solidFill>
                  <a:schemeClr val="dk1"/>
                </a:solidFill>
              </a:defRPr>
            </a:lvl9pPr>
          </a:lstStyle>
          <a:p>
            <a:endParaRPr/>
          </a:p>
        </p:txBody>
      </p:sp>
    </p:spTree>
    <p:extLst>
      <p:ext uri="{BB962C8B-B14F-4D97-AF65-F5344CB8AC3E}">
        <p14:creationId xmlns:p14="http://schemas.microsoft.com/office/powerpoint/2010/main" val="16164218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85"/>
        <p:cNvGrpSpPr/>
        <p:nvPr/>
      </p:nvGrpSpPr>
      <p:grpSpPr>
        <a:xfrm>
          <a:off x="0" y="0"/>
          <a:ext cx="0" cy="0"/>
          <a:chOff x="0" y="0"/>
          <a:chExt cx="0" cy="0"/>
        </a:xfrm>
      </p:grpSpPr>
      <p:grpSp>
        <p:nvGrpSpPr>
          <p:cNvPr id="486" name="Google Shape;486;p27"/>
          <p:cNvGrpSpPr/>
          <p:nvPr/>
        </p:nvGrpSpPr>
        <p:grpSpPr>
          <a:xfrm>
            <a:off x="1666100" y="1585334"/>
            <a:ext cx="13113755" cy="7532335"/>
            <a:chOff x="1249575" y="1189000"/>
            <a:chExt cx="9835316" cy="5649251"/>
          </a:xfrm>
        </p:grpSpPr>
        <p:sp>
          <p:nvSpPr>
            <p:cNvPr id="487" name="Google Shape;487;p27"/>
            <p:cNvSpPr/>
            <p:nvPr/>
          </p:nvSpPr>
          <p:spPr>
            <a:xfrm>
              <a:off x="1249575" y="1189000"/>
              <a:ext cx="2986200" cy="276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27"/>
            <p:cNvSpPr/>
            <p:nvPr/>
          </p:nvSpPr>
          <p:spPr>
            <a:xfrm rot="-9527621">
              <a:off x="6614992" y="3275038"/>
              <a:ext cx="4079098" cy="2924461"/>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27"/>
            <p:cNvSpPr/>
            <p:nvPr/>
          </p:nvSpPr>
          <p:spPr>
            <a:xfrm rot="6927987" flipH="1">
              <a:off x="6184865" y="3026784"/>
              <a:ext cx="2997290" cy="3028931"/>
            </a:xfrm>
            <a:custGeom>
              <a:avLst/>
              <a:gdLst/>
              <a:ahLst/>
              <a:cxnLst/>
              <a:rect l="l" t="t" r="r" b="b"/>
              <a:pathLst>
                <a:path w="50491" h="51024" extrusionOk="0">
                  <a:moveTo>
                    <a:pt x="50491" y="5757"/>
                  </a:moveTo>
                  <a:cubicBezTo>
                    <a:pt x="44361" y="13108"/>
                    <a:pt x="29901" y="18950"/>
                    <a:pt x="22634" y="12721"/>
                  </a:cubicBezTo>
                  <a:cubicBezTo>
                    <a:pt x="20024" y="10484"/>
                    <a:pt x="18482" y="5373"/>
                    <a:pt x="20544" y="2623"/>
                  </a:cubicBezTo>
                  <a:cubicBezTo>
                    <a:pt x="22376" y="180"/>
                    <a:pt x="27510" y="-998"/>
                    <a:pt x="29598" y="1230"/>
                  </a:cubicBezTo>
                  <a:cubicBezTo>
                    <a:pt x="35112" y="7112"/>
                    <a:pt x="35215" y="17708"/>
                    <a:pt x="32384" y="25257"/>
                  </a:cubicBezTo>
                  <a:cubicBezTo>
                    <a:pt x="27540" y="38173"/>
                    <a:pt x="13795" y="51024"/>
                    <a:pt x="0" y="51024"/>
                  </a:cubicBezTo>
                </a:path>
              </a:pathLst>
            </a:custGeom>
            <a:noFill/>
            <a:ln w="19050" cap="flat" cmpd="sng">
              <a:solidFill>
                <a:schemeClr val="dk2"/>
              </a:solidFill>
              <a:prstDash val="solid"/>
              <a:round/>
              <a:headEnd type="none" w="med" len="med"/>
              <a:tailEnd type="none" w="med" len="med"/>
            </a:ln>
          </p:spPr>
        </p:sp>
      </p:grpSp>
      <p:sp>
        <p:nvSpPr>
          <p:cNvPr id="490" name="Google Shape;490;p27"/>
          <p:cNvSpPr txBox="1">
            <a:spLocks noGrp="1"/>
          </p:cNvSpPr>
          <p:nvPr>
            <p:ph type="title"/>
          </p:nvPr>
        </p:nvSpPr>
        <p:spPr>
          <a:xfrm>
            <a:off x="6269600" y="704253"/>
            <a:ext cx="4983600" cy="205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491" name="Google Shape;491;p27"/>
          <p:cNvSpPr txBox="1">
            <a:spLocks noGrp="1"/>
          </p:cNvSpPr>
          <p:nvPr>
            <p:ph type="subTitle" idx="1"/>
          </p:nvPr>
        </p:nvSpPr>
        <p:spPr>
          <a:xfrm>
            <a:off x="6269600" y="2797948"/>
            <a:ext cx="4983600" cy="125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2133">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7377359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92"/>
        <p:cNvGrpSpPr/>
        <p:nvPr/>
      </p:nvGrpSpPr>
      <p:grpSpPr>
        <a:xfrm>
          <a:off x="0" y="0"/>
          <a:ext cx="0" cy="0"/>
          <a:chOff x="0" y="0"/>
          <a:chExt cx="0" cy="0"/>
        </a:xfrm>
      </p:grpSpPr>
      <p:grpSp>
        <p:nvGrpSpPr>
          <p:cNvPr id="493" name="Google Shape;493;p28"/>
          <p:cNvGrpSpPr/>
          <p:nvPr/>
        </p:nvGrpSpPr>
        <p:grpSpPr>
          <a:xfrm>
            <a:off x="-4903173" y="-1908435"/>
            <a:ext cx="16320373" cy="8136840"/>
            <a:chOff x="-3677380" y="-1431326"/>
            <a:chExt cx="12240280" cy="6102630"/>
          </a:xfrm>
        </p:grpSpPr>
        <p:sp>
          <p:nvSpPr>
            <p:cNvPr id="494" name="Google Shape;494;p28"/>
            <p:cNvSpPr/>
            <p:nvPr/>
          </p:nvSpPr>
          <p:spPr>
            <a:xfrm rot="1628965" flipH="1">
              <a:off x="5013945" y="977869"/>
              <a:ext cx="2986111" cy="3187771"/>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28"/>
            <p:cNvSpPr/>
            <p:nvPr/>
          </p:nvSpPr>
          <p:spPr>
            <a:xfrm rot="-839465" flipH="1">
              <a:off x="-3375313" y="-967693"/>
              <a:ext cx="4205240" cy="3014795"/>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96" name="Google Shape;496;p28"/>
            <p:cNvGrpSpPr/>
            <p:nvPr/>
          </p:nvGrpSpPr>
          <p:grpSpPr>
            <a:xfrm flipH="1">
              <a:off x="-187120" y="480500"/>
              <a:ext cx="1540913" cy="481201"/>
              <a:chOff x="7921455" y="3606075"/>
              <a:chExt cx="1540913" cy="481201"/>
            </a:xfrm>
          </p:grpSpPr>
          <p:sp>
            <p:nvSpPr>
              <p:cNvPr id="497" name="Google Shape;497;p28"/>
              <p:cNvSpPr/>
              <p:nvPr/>
            </p:nvSpPr>
            <p:spPr>
              <a:xfrm>
                <a:off x="8682083" y="4059734"/>
                <a:ext cx="757215" cy="27542"/>
              </a:xfrm>
              <a:custGeom>
                <a:avLst/>
                <a:gdLst/>
                <a:ahLst/>
                <a:cxnLst/>
                <a:rect l="l" t="t" r="r" b="b"/>
                <a:pathLst>
                  <a:path w="20730" h="754" extrusionOk="0">
                    <a:moveTo>
                      <a:pt x="452" y="1"/>
                    </a:moveTo>
                    <a:cubicBezTo>
                      <a:pt x="361" y="1"/>
                      <a:pt x="270" y="6"/>
                      <a:pt x="179" y="22"/>
                    </a:cubicBezTo>
                    <a:cubicBezTo>
                      <a:pt x="1" y="94"/>
                      <a:pt x="25" y="355"/>
                      <a:pt x="215" y="391"/>
                    </a:cubicBezTo>
                    <a:cubicBezTo>
                      <a:pt x="1668" y="570"/>
                      <a:pt x="3120" y="582"/>
                      <a:pt x="4573" y="653"/>
                    </a:cubicBezTo>
                    <a:cubicBezTo>
                      <a:pt x="5371" y="653"/>
                      <a:pt x="6168" y="701"/>
                      <a:pt x="6966" y="701"/>
                    </a:cubicBezTo>
                    <a:cubicBezTo>
                      <a:pt x="7919" y="713"/>
                      <a:pt x="8871" y="748"/>
                      <a:pt x="9835" y="748"/>
                    </a:cubicBezTo>
                    <a:cubicBezTo>
                      <a:pt x="10522" y="752"/>
                      <a:pt x="11207" y="754"/>
                      <a:pt x="11892" y="754"/>
                    </a:cubicBezTo>
                    <a:cubicBezTo>
                      <a:pt x="13262" y="754"/>
                      <a:pt x="14630" y="748"/>
                      <a:pt x="16003" y="748"/>
                    </a:cubicBezTo>
                    <a:cubicBezTo>
                      <a:pt x="16717" y="736"/>
                      <a:pt x="17432" y="748"/>
                      <a:pt x="18146" y="713"/>
                    </a:cubicBezTo>
                    <a:cubicBezTo>
                      <a:pt x="18765" y="689"/>
                      <a:pt x="19384" y="665"/>
                      <a:pt x="20003" y="617"/>
                    </a:cubicBezTo>
                    <a:cubicBezTo>
                      <a:pt x="20206" y="617"/>
                      <a:pt x="20408" y="570"/>
                      <a:pt x="20599" y="510"/>
                    </a:cubicBezTo>
                    <a:cubicBezTo>
                      <a:pt x="20730" y="463"/>
                      <a:pt x="20718" y="236"/>
                      <a:pt x="20563" y="236"/>
                    </a:cubicBezTo>
                    <a:cubicBezTo>
                      <a:pt x="20253" y="236"/>
                      <a:pt x="19944" y="236"/>
                      <a:pt x="19634" y="225"/>
                    </a:cubicBezTo>
                    <a:cubicBezTo>
                      <a:pt x="19278" y="204"/>
                      <a:pt x="18920" y="199"/>
                      <a:pt x="18561" y="199"/>
                    </a:cubicBezTo>
                    <a:cubicBezTo>
                      <a:pt x="18224" y="199"/>
                      <a:pt x="17885" y="203"/>
                      <a:pt x="17547" y="203"/>
                    </a:cubicBezTo>
                    <a:cubicBezTo>
                      <a:pt x="17413" y="203"/>
                      <a:pt x="17280" y="203"/>
                      <a:pt x="17146" y="201"/>
                    </a:cubicBezTo>
                    <a:cubicBezTo>
                      <a:pt x="15169" y="189"/>
                      <a:pt x="13193" y="189"/>
                      <a:pt x="11217" y="189"/>
                    </a:cubicBezTo>
                    <a:cubicBezTo>
                      <a:pt x="10812" y="192"/>
                      <a:pt x="10406" y="193"/>
                      <a:pt x="10000" y="193"/>
                    </a:cubicBezTo>
                    <a:cubicBezTo>
                      <a:pt x="8782" y="193"/>
                      <a:pt x="7558" y="180"/>
                      <a:pt x="6335" y="153"/>
                    </a:cubicBezTo>
                    <a:cubicBezTo>
                      <a:pt x="5525" y="141"/>
                      <a:pt x="4716" y="141"/>
                      <a:pt x="3894" y="105"/>
                    </a:cubicBezTo>
                    <a:cubicBezTo>
                      <a:pt x="3814" y="107"/>
                      <a:pt x="3733" y="107"/>
                      <a:pt x="3653" y="107"/>
                    </a:cubicBezTo>
                    <a:cubicBezTo>
                      <a:pt x="2840" y="107"/>
                      <a:pt x="2028" y="57"/>
                      <a:pt x="1215" y="46"/>
                    </a:cubicBezTo>
                    <a:cubicBezTo>
                      <a:pt x="961" y="46"/>
                      <a:pt x="706" y="1"/>
                      <a:pt x="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28"/>
              <p:cNvSpPr/>
              <p:nvPr/>
            </p:nvSpPr>
            <p:spPr>
              <a:xfrm>
                <a:off x="8269808" y="3971376"/>
                <a:ext cx="1182980" cy="47705"/>
              </a:xfrm>
              <a:custGeom>
                <a:avLst/>
                <a:gdLst/>
                <a:ahLst/>
                <a:cxnLst/>
                <a:rect l="l" t="t" r="r" b="b"/>
                <a:pathLst>
                  <a:path w="32386" h="1306" extrusionOk="0">
                    <a:moveTo>
                      <a:pt x="27075" y="11"/>
                    </a:moveTo>
                    <a:cubicBezTo>
                      <a:pt x="26687" y="11"/>
                      <a:pt x="26298" y="12"/>
                      <a:pt x="25909" y="12"/>
                    </a:cubicBezTo>
                    <a:cubicBezTo>
                      <a:pt x="25206" y="24"/>
                      <a:pt x="24504" y="0"/>
                      <a:pt x="23801" y="48"/>
                    </a:cubicBezTo>
                    <a:cubicBezTo>
                      <a:pt x="23289" y="60"/>
                      <a:pt x="22777" y="60"/>
                      <a:pt x="22277" y="72"/>
                    </a:cubicBezTo>
                    <a:cubicBezTo>
                      <a:pt x="22233" y="71"/>
                      <a:pt x="22188" y="70"/>
                      <a:pt x="22144" y="70"/>
                    </a:cubicBezTo>
                    <a:cubicBezTo>
                      <a:pt x="21750" y="70"/>
                      <a:pt x="21375" y="109"/>
                      <a:pt x="20973" y="109"/>
                    </a:cubicBezTo>
                    <a:cubicBezTo>
                      <a:pt x="20928" y="109"/>
                      <a:pt x="20883" y="109"/>
                      <a:pt x="20837" y="107"/>
                    </a:cubicBezTo>
                    <a:cubicBezTo>
                      <a:pt x="20337" y="107"/>
                      <a:pt x="19848" y="155"/>
                      <a:pt x="19348" y="155"/>
                    </a:cubicBezTo>
                    <a:cubicBezTo>
                      <a:pt x="19015" y="167"/>
                      <a:pt x="18682" y="155"/>
                      <a:pt x="18348" y="191"/>
                    </a:cubicBezTo>
                    <a:cubicBezTo>
                      <a:pt x="17896" y="215"/>
                      <a:pt x="17455" y="191"/>
                      <a:pt x="17003" y="238"/>
                    </a:cubicBezTo>
                    <a:cubicBezTo>
                      <a:pt x="16503" y="262"/>
                      <a:pt x="16003" y="238"/>
                      <a:pt x="15515" y="286"/>
                    </a:cubicBezTo>
                    <a:cubicBezTo>
                      <a:pt x="14991" y="310"/>
                      <a:pt x="14467" y="286"/>
                      <a:pt x="13943" y="334"/>
                    </a:cubicBezTo>
                    <a:cubicBezTo>
                      <a:pt x="13455" y="358"/>
                      <a:pt x="12979" y="346"/>
                      <a:pt x="12502" y="369"/>
                    </a:cubicBezTo>
                    <a:cubicBezTo>
                      <a:pt x="12086" y="405"/>
                      <a:pt x="11669" y="393"/>
                      <a:pt x="11252" y="405"/>
                    </a:cubicBezTo>
                    <a:cubicBezTo>
                      <a:pt x="10919" y="405"/>
                      <a:pt x="10562" y="441"/>
                      <a:pt x="10216" y="441"/>
                    </a:cubicBezTo>
                    <a:cubicBezTo>
                      <a:pt x="9407" y="453"/>
                      <a:pt x="8585" y="441"/>
                      <a:pt x="7776" y="477"/>
                    </a:cubicBezTo>
                    <a:lnTo>
                      <a:pt x="4859" y="500"/>
                    </a:lnTo>
                    <a:cubicBezTo>
                      <a:pt x="3596" y="560"/>
                      <a:pt x="2334" y="512"/>
                      <a:pt x="1072" y="560"/>
                    </a:cubicBezTo>
                    <a:cubicBezTo>
                      <a:pt x="787" y="596"/>
                      <a:pt x="465" y="560"/>
                      <a:pt x="191" y="679"/>
                    </a:cubicBezTo>
                    <a:cubicBezTo>
                      <a:pt x="1" y="786"/>
                      <a:pt x="13" y="1072"/>
                      <a:pt x="227" y="1143"/>
                    </a:cubicBezTo>
                    <a:cubicBezTo>
                      <a:pt x="537" y="1203"/>
                      <a:pt x="858" y="1227"/>
                      <a:pt x="1168" y="1227"/>
                    </a:cubicBezTo>
                    <a:cubicBezTo>
                      <a:pt x="1953" y="1286"/>
                      <a:pt x="2739" y="1239"/>
                      <a:pt x="3513" y="1286"/>
                    </a:cubicBezTo>
                    <a:cubicBezTo>
                      <a:pt x="4573" y="1300"/>
                      <a:pt x="5629" y="1306"/>
                      <a:pt x="6684" y="1306"/>
                    </a:cubicBezTo>
                    <a:cubicBezTo>
                      <a:pt x="7429" y="1306"/>
                      <a:pt x="8174" y="1303"/>
                      <a:pt x="8919" y="1298"/>
                    </a:cubicBezTo>
                    <a:cubicBezTo>
                      <a:pt x="9166" y="1298"/>
                      <a:pt x="9416" y="1300"/>
                      <a:pt x="9666" y="1300"/>
                    </a:cubicBezTo>
                    <a:cubicBezTo>
                      <a:pt x="10041" y="1300"/>
                      <a:pt x="10416" y="1296"/>
                      <a:pt x="10788" y="1274"/>
                    </a:cubicBezTo>
                    <a:cubicBezTo>
                      <a:pt x="11228" y="1262"/>
                      <a:pt x="11669" y="1262"/>
                      <a:pt x="12109" y="1262"/>
                    </a:cubicBezTo>
                    <a:cubicBezTo>
                      <a:pt x="12316" y="1258"/>
                      <a:pt x="12521" y="1258"/>
                      <a:pt x="12725" y="1258"/>
                    </a:cubicBezTo>
                    <a:cubicBezTo>
                      <a:pt x="13133" y="1258"/>
                      <a:pt x="13538" y="1258"/>
                      <a:pt x="13943" y="1227"/>
                    </a:cubicBezTo>
                    <a:cubicBezTo>
                      <a:pt x="14538" y="1215"/>
                      <a:pt x="15122" y="1203"/>
                      <a:pt x="15717" y="1203"/>
                    </a:cubicBezTo>
                    <a:cubicBezTo>
                      <a:pt x="16693" y="1143"/>
                      <a:pt x="17670" y="1167"/>
                      <a:pt x="18634" y="1143"/>
                    </a:cubicBezTo>
                    <a:cubicBezTo>
                      <a:pt x="19444" y="1096"/>
                      <a:pt x="20265" y="1143"/>
                      <a:pt x="21075" y="1084"/>
                    </a:cubicBezTo>
                    <a:cubicBezTo>
                      <a:pt x="21575" y="1060"/>
                      <a:pt x="22075" y="1084"/>
                      <a:pt x="22563" y="1036"/>
                    </a:cubicBezTo>
                    <a:cubicBezTo>
                      <a:pt x="24432" y="977"/>
                      <a:pt x="26302" y="846"/>
                      <a:pt x="28183" y="786"/>
                    </a:cubicBezTo>
                    <a:cubicBezTo>
                      <a:pt x="28778" y="786"/>
                      <a:pt x="29385" y="739"/>
                      <a:pt x="29981" y="739"/>
                    </a:cubicBezTo>
                    <a:cubicBezTo>
                      <a:pt x="30085" y="740"/>
                      <a:pt x="30190" y="741"/>
                      <a:pt x="30295" y="741"/>
                    </a:cubicBezTo>
                    <a:cubicBezTo>
                      <a:pt x="30836" y="741"/>
                      <a:pt x="31385" y="715"/>
                      <a:pt x="31933" y="655"/>
                    </a:cubicBezTo>
                    <a:cubicBezTo>
                      <a:pt x="32064" y="643"/>
                      <a:pt x="32183" y="596"/>
                      <a:pt x="32291" y="536"/>
                    </a:cubicBezTo>
                    <a:cubicBezTo>
                      <a:pt x="32362" y="465"/>
                      <a:pt x="32386" y="346"/>
                      <a:pt x="32338" y="250"/>
                    </a:cubicBezTo>
                    <a:cubicBezTo>
                      <a:pt x="32279" y="165"/>
                      <a:pt x="32183" y="153"/>
                      <a:pt x="32085" y="153"/>
                    </a:cubicBezTo>
                    <a:cubicBezTo>
                      <a:pt x="32046" y="153"/>
                      <a:pt x="32006" y="155"/>
                      <a:pt x="31969" y="155"/>
                    </a:cubicBezTo>
                    <a:cubicBezTo>
                      <a:pt x="31112" y="107"/>
                      <a:pt x="30255" y="48"/>
                      <a:pt x="29397" y="48"/>
                    </a:cubicBezTo>
                    <a:cubicBezTo>
                      <a:pt x="28627" y="16"/>
                      <a:pt x="27852" y="11"/>
                      <a:pt x="27075" y="1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28"/>
              <p:cNvSpPr/>
              <p:nvPr/>
            </p:nvSpPr>
            <p:spPr>
              <a:xfrm>
                <a:off x="7921455" y="3856391"/>
                <a:ext cx="1540913" cy="46207"/>
              </a:xfrm>
              <a:custGeom>
                <a:avLst/>
                <a:gdLst/>
                <a:ahLst/>
                <a:cxnLst/>
                <a:rect l="l" t="t" r="r" b="b"/>
                <a:pathLst>
                  <a:path w="42185" h="1265" extrusionOk="0">
                    <a:moveTo>
                      <a:pt x="13798" y="0"/>
                    </a:moveTo>
                    <a:cubicBezTo>
                      <a:pt x="12704" y="0"/>
                      <a:pt x="11612" y="9"/>
                      <a:pt x="10526" y="17"/>
                    </a:cubicBezTo>
                    <a:cubicBezTo>
                      <a:pt x="9657" y="77"/>
                      <a:pt x="8800" y="41"/>
                      <a:pt x="7942" y="77"/>
                    </a:cubicBezTo>
                    <a:cubicBezTo>
                      <a:pt x="7359" y="112"/>
                      <a:pt x="6787" y="88"/>
                      <a:pt x="6216" y="136"/>
                    </a:cubicBezTo>
                    <a:cubicBezTo>
                      <a:pt x="5716" y="136"/>
                      <a:pt x="5216" y="196"/>
                      <a:pt x="4716" y="196"/>
                    </a:cubicBezTo>
                    <a:cubicBezTo>
                      <a:pt x="3906" y="207"/>
                      <a:pt x="3096" y="243"/>
                      <a:pt x="2287" y="243"/>
                    </a:cubicBezTo>
                    <a:cubicBezTo>
                      <a:pt x="1715" y="267"/>
                      <a:pt x="1144" y="243"/>
                      <a:pt x="572" y="291"/>
                    </a:cubicBezTo>
                    <a:cubicBezTo>
                      <a:pt x="382" y="315"/>
                      <a:pt x="120" y="267"/>
                      <a:pt x="1" y="458"/>
                    </a:cubicBezTo>
                    <a:cubicBezTo>
                      <a:pt x="227" y="541"/>
                      <a:pt x="418" y="672"/>
                      <a:pt x="632" y="755"/>
                    </a:cubicBezTo>
                    <a:cubicBezTo>
                      <a:pt x="1001" y="803"/>
                      <a:pt x="1358" y="815"/>
                      <a:pt x="1727" y="815"/>
                    </a:cubicBezTo>
                    <a:cubicBezTo>
                      <a:pt x="1969" y="819"/>
                      <a:pt x="2213" y="820"/>
                      <a:pt x="2457" y="820"/>
                    </a:cubicBezTo>
                    <a:cubicBezTo>
                      <a:pt x="2944" y="820"/>
                      <a:pt x="3434" y="815"/>
                      <a:pt x="3918" y="815"/>
                    </a:cubicBezTo>
                    <a:cubicBezTo>
                      <a:pt x="4355" y="815"/>
                      <a:pt x="4791" y="799"/>
                      <a:pt x="5228" y="799"/>
                    </a:cubicBezTo>
                    <a:cubicBezTo>
                      <a:pt x="5446" y="799"/>
                      <a:pt x="5664" y="803"/>
                      <a:pt x="5883" y="815"/>
                    </a:cubicBezTo>
                    <a:cubicBezTo>
                      <a:pt x="6966" y="791"/>
                      <a:pt x="8049" y="791"/>
                      <a:pt x="9133" y="779"/>
                    </a:cubicBezTo>
                    <a:cubicBezTo>
                      <a:pt x="9645" y="779"/>
                      <a:pt x="10157" y="743"/>
                      <a:pt x="10669" y="743"/>
                    </a:cubicBezTo>
                    <a:cubicBezTo>
                      <a:pt x="11708" y="733"/>
                      <a:pt x="12747" y="725"/>
                      <a:pt x="13786" y="725"/>
                    </a:cubicBezTo>
                    <a:cubicBezTo>
                      <a:pt x="15138" y="725"/>
                      <a:pt x="16489" y="739"/>
                      <a:pt x="17836" y="779"/>
                    </a:cubicBezTo>
                    <a:cubicBezTo>
                      <a:pt x="18539" y="779"/>
                      <a:pt x="19241" y="839"/>
                      <a:pt x="19944" y="839"/>
                    </a:cubicBezTo>
                    <a:cubicBezTo>
                      <a:pt x="19981" y="837"/>
                      <a:pt x="20018" y="837"/>
                      <a:pt x="20055" y="837"/>
                    </a:cubicBezTo>
                    <a:cubicBezTo>
                      <a:pt x="20351" y="837"/>
                      <a:pt x="20649" y="874"/>
                      <a:pt x="20956" y="874"/>
                    </a:cubicBezTo>
                    <a:cubicBezTo>
                      <a:pt x="21456" y="874"/>
                      <a:pt x="21968" y="934"/>
                      <a:pt x="22480" y="934"/>
                    </a:cubicBezTo>
                    <a:cubicBezTo>
                      <a:pt x="22873" y="958"/>
                      <a:pt x="23278" y="981"/>
                      <a:pt x="23682" y="981"/>
                    </a:cubicBezTo>
                    <a:cubicBezTo>
                      <a:pt x="24230" y="1029"/>
                      <a:pt x="24790" y="1005"/>
                      <a:pt x="25349" y="1065"/>
                    </a:cubicBezTo>
                    <a:cubicBezTo>
                      <a:pt x="25945" y="1065"/>
                      <a:pt x="26528" y="1112"/>
                      <a:pt x="27123" y="1112"/>
                    </a:cubicBezTo>
                    <a:cubicBezTo>
                      <a:pt x="27492" y="1112"/>
                      <a:pt x="27850" y="1160"/>
                      <a:pt x="28219" y="1160"/>
                    </a:cubicBezTo>
                    <a:cubicBezTo>
                      <a:pt x="28778" y="1160"/>
                      <a:pt x="29338" y="1208"/>
                      <a:pt x="29897" y="1208"/>
                    </a:cubicBezTo>
                    <a:cubicBezTo>
                      <a:pt x="30505" y="1208"/>
                      <a:pt x="31112" y="1255"/>
                      <a:pt x="31719" y="1255"/>
                    </a:cubicBezTo>
                    <a:cubicBezTo>
                      <a:pt x="32118" y="1261"/>
                      <a:pt x="32517" y="1264"/>
                      <a:pt x="32916" y="1264"/>
                    </a:cubicBezTo>
                    <a:cubicBezTo>
                      <a:pt x="33315" y="1264"/>
                      <a:pt x="33713" y="1261"/>
                      <a:pt x="34112" y="1255"/>
                    </a:cubicBezTo>
                    <a:cubicBezTo>
                      <a:pt x="34636" y="1208"/>
                      <a:pt x="35160" y="1220"/>
                      <a:pt x="35684" y="1208"/>
                    </a:cubicBezTo>
                    <a:cubicBezTo>
                      <a:pt x="36529" y="1160"/>
                      <a:pt x="37375" y="1148"/>
                      <a:pt x="38232" y="1077"/>
                    </a:cubicBezTo>
                    <a:cubicBezTo>
                      <a:pt x="39458" y="1017"/>
                      <a:pt x="40685" y="922"/>
                      <a:pt x="41911" y="922"/>
                    </a:cubicBezTo>
                    <a:cubicBezTo>
                      <a:pt x="41923" y="923"/>
                      <a:pt x="41936" y="924"/>
                      <a:pt x="41949" y="924"/>
                    </a:cubicBezTo>
                    <a:cubicBezTo>
                      <a:pt x="42049" y="924"/>
                      <a:pt x="42162" y="880"/>
                      <a:pt x="42173" y="743"/>
                    </a:cubicBezTo>
                    <a:cubicBezTo>
                      <a:pt x="42185" y="588"/>
                      <a:pt x="42006" y="517"/>
                      <a:pt x="41887" y="481"/>
                    </a:cubicBezTo>
                    <a:cubicBezTo>
                      <a:pt x="41482" y="386"/>
                      <a:pt x="41077" y="327"/>
                      <a:pt x="40673" y="327"/>
                    </a:cubicBezTo>
                    <a:cubicBezTo>
                      <a:pt x="40286" y="303"/>
                      <a:pt x="39902" y="297"/>
                      <a:pt x="39519" y="297"/>
                    </a:cubicBezTo>
                    <a:cubicBezTo>
                      <a:pt x="39137" y="297"/>
                      <a:pt x="38756" y="303"/>
                      <a:pt x="38375" y="303"/>
                    </a:cubicBezTo>
                    <a:cubicBezTo>
                      <a:pt x="38334" y="301"/>
                      <a:pt x="38293" y="301"/>
                      <a:pt x="38252" y="301"/>
                    </a:cubicBezTo>
                    <a:cubicBezTo>
                      <a:pt x="37924" y="301"/>
                      <a:pt x="37597" y="338"/>
                      <a:pt x="37279" y="338"/>
                    </a:cubicBezTo>
                    <a:cubicBezTo>
                      <a:pt x="36410" y="338"/>
                      <a:pt x="35553" y="362"/>
                      <a:pt x="34696" y="362"/>
                    </a:cubicBezTo>
                    <a:cubicBezTo>
                      <a:pt x="34446" y="374"/>
                      <a:pt x="34196" y="377"/>
                      <a:pt x="33947" y="377"/>
                    </a:cubicBezTo>
                    <a:cubicBezTo>
                      <a:pt x="33699" y="377"/>
                      <a:pt x="33451" y="374"/>
                      <a:pt x="33207" y="374"/>
                    </a:cubicBezTo>
                    <a:cubicBezTo>
                      <a:pt x="32934" y="356"/>
                      <a:pt x="32663" y="353"/>
                      <a:pt x="32392" y="353"/>
                    </a:cubicBezTo>
                    <a:cubicBezTo>
                      <a:pt x="32256" y="353"/>
                      <a:pt x="32121" y="354"/>
                      <a:pt x="31985" y="354"/>
                    </a:cubicBezTo>
                    <a:cubicBezTo>
                      <a:pt x="31849" y="354"/>
                      <a:pt x="31713" y="353"/>
                      <a:pt x="31576" y="350"/>
                    </a:cubicBezTo>
                    <a:cubicBezTo>
                      <a:pt x="30350" y="338"/>
                      <a:pt x="29124" y="362"/>
                      <a:pt x="27897" y="303"/>
                    </a:cubicBezTo>
                    <a:cubicBezTo>
                      <a:pt x="27350" y="303"/>
                      <a:pt x="26802" y="291"/>
                      <a:pt x="26254" y="279"/>
                    </a:cubicBezTo>
                    <a:cubicBezTo>
                      <a:pt x="25683" y="231"/>
                      <a:pt x="25111" y="255"/>
                      <a:pt x="24540" y="231"/>
                    </a:cubicBezTo>
                    <a:cubicBezTo>
                      <a:pt x="24016" y="184"/>
                      <a:pt x="23480" y="207"/>
                      <a:pt x="22956" y="184"/>
                    </a:cubicBezTo>
                    <a:cubicBezTo>
                      <a:pt x="22682" y="160"/>
                      <a:pt x="22405" y="160"/>
                      <a:pt x="22127" y="160"/>
                    </a:cubicBezTo>
                    <a:cubicBezTo>
                      <a:pt x="21849" y="160"/>
                      <a:pt x="21569" y="160"/>
                      <a:pt x="21289" y="136"/>
                    </a:cubicBezTo>
                    <a:cubicBezTo>
                      <a:pt x="20730" y="88"/>
                      <a:pt x="20170" y="100"/>
                      <a:pt x="19610" y="88"/>
                    </a:cubicBezTo>
                    <a:cubicBezTo>
                      <a:pt x="18813" y="41"/>
                      <a:pt x="18015" y="53"/>
                      <a:pt x="17217" y="41"/>
                    </a:cubicBezTo>
                    <a:cubicBezTo>
                      <a:pt x="16527" y="5"/>
                      <a:pt x="15848" y="5"/>
                      <a:pt x="15158" y="5"/>
                    </a:cubicBezTo>
                    <a:cubicBezTo>
                      <a:pt x="14704" y="2"/>
                      <a:pt x="14251" y="0"/>
                      <a:pt x="1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28"/>
              <p:cNvSpPr/>
              <p:nvPr/>
            </p:nvSpPr>
            <p:spPr>
              <a:xfrm>
                <a:off x="7937709" y="3776982"/>
                <a:ext cx="1518156" cy="59613"/>
              </a:xfrm>
              <a:custGeom>
                <a:avLst/>
                <a:gdLst/>
                <a:ahLst/>
                <a:cxnLst/>
                <a:rect l="l" t="t" r="r" b="b"/>
                <a:pathLst>
                  <a:path w="41562" h="1632" extrusionOk="0">
                    <a:moveTo>
                      <a:pt x="36070" y="1"/>
                    </a:moveTo>
                    <a:cubicBezTo>
                      <a:pt x="35259" y="1"/>
                      <a:pt x="34450" y="12"/>
                      <a:pt x="33643" y="24"/>
                    </a:cubicBezTo>
                    <a:cubicBezTo>
                      <a:pt x="32953" y="84"/>
                      <a:pt x="32262" y="36"/>
                      <a:pt x="31584" y="95"/>
                    </a:cubicBezTo>
                    <a:cubicBezTo>
                      <a:pt x="31131" y="119"/>
                      <a:pt x="30691" y="95"/>
                      <a:pt x="30238" y="143"/>
                    </a:cubicBezTo>
                    <a:cubicBezTo>
                      <a:pt x="29869" y="167"/>
                      <a:pt x="29476" y="143"/>
                      <a:pt x="29095" y="179"/>
                    </a:cubicBezTo>
                    <a:cubicBezTo>
                      <a:pt x="28714" y="215"/>
                      <a:pt x="28333" y="191"/>
                      <a:pt x="27952" y="238"/>
                    </a:cubicBezTo>
                    <a:cubicBezTo>
                      <a:pt x="25631" y="346"/>
                      <a:pt x="23333" y="560"/>
                      <a:pt x="21011" y="655"/>
                    </a:cubicBezTo>
                    <a:cubicBezTo>
                      <a:pt x="20499" y="703"/>
                      <a:pt x="19987" y="667"/>
                      <a:pt x="19487" y="715"/>
                    </a:cubicBezTo>
                    <a:cubicBezTo>
                      <a:pt x="18665" y="738"/>
                      <a:pt x="17856" y="727"/>
                      <a:pt x="17034" y="762"/>
                    </a:cubicBezTo>
                    <a:cubicBezTo>
                      <a:pt x="16626" y="762"/>
                      <a:pt x="16218" y="770"/>
                      <a:pt x="15810" y="770"/>
                    </a:cubicBezTo>
                    <a:cubicBezTo>
                      <a:pt x="15503" y="770"/>
                      <a:pt x="15197" y="766"/>
                      <a:pt x="14891" y="750"/>
                    </a:cubicBezTo>
                    <a:cubicBezTo>
                      <a:pt x="13355" y="738"/>
                      <a:pt x="11831" y="727"/>
                      <a:pt x="10295" y="727"/>
                    </a:cubicBezTo>
                    <a:cubicBezTo>
                      <a:pt x="8878" y="727"/>
                      <a:pt x="7462" y="786"/>
                      <a:pt x="6045" y="834"/>
                    </a:cubicBezTo>
                    <a:cubicBezTo>
                      <a:pt x="5830" y="838"/>
                      <a:pt x="5617" y="838"/>
                      <a:pt x="5405" y="838"/>
                    </a:cubicBezTo>
                    <a:lnTo>
                      <a:pt x="5405" y="838"/>
                    </a:lnTo>
                    <a:cubicBezTo>
                      <a:pt x="4980" y="838"/>
                      <a:pt x="4556" y="838"/>
                      <a:pt x="4128" y="869"/>
                    </a:cubicBezTo>
                    <a:cubicBezTo>
                      <a:pt x="3390" y="893"/>
                      <a:pt x="2663" y="869"/>
                      <a:pt x="1925" y="917"/>
                    </a:cubicBezTo>
                    <a:cubicBezTo>
                      <a:pt x="1342" y="941"/>
                      <a:pt x="746" y="905"/>
                      <a:pt x="175" y="1012"/>
                    </a:cubicBezTo>
                    <a:cubicBezTo>
                      <a:pt x="1" y="1094"/>
                      <a:pt x="53" y="1334"/>
                      <a:pt x="233" y="1334"/>
                    </a:cubicBezTo>
                    <a:cubicBezTo>
                      <a:pt x="238" y="1334"/>
                      <a:pt x="242" y="1334"/>
                      <a:pt x="246" y="1334"/>
                    </a:cubicBezTo>
                    <a:cubicBezTo>
                      <a:pt x="891" y="1341"/>
                      <a:pt x="1536" y="1343"/>
                      <a:pt x="2181" y="1343"/>
                    </a:cubicBezTo>
                    <a:cubicBezTo>
                      <a:pt x="3320" y="1343"/>
                      <a:pt x="4461" y="1336"/>
                      <a:pt x="5602" y="1336"/>
                    </a:cubicBezTo>
                    <a:cubicBezTo>
                      <a:pt x="6977" y="1336"/>
                      <a:pt x="8351" y="1347"/>
                      <a:pt x="9724" y="1393"/>
                    </a:cubicBezTo>
                    <a:cubicBezTo>
                      <a:pt x="10557" y="1405"/>
                      <a:pt x="11391" y="1381"/>
                      <a:pt x="12212" y="1441"/>
                    </a:cubicBezTo>
                    <a:cubicBezTo>
                      <a:pt x="12581" y="1441"/>
                      <a:pt x="12950" y="1453"/>
                      <a:pt x="13308" y="1489"/>
                    </a:cubicBezTo>
                    <a:cubicBezTo>
                      <a:pt x="13808" y="1489"/>
                      <a:pt x="14308" y="1548"/>
                      <a:pt x="14808" y="1548"/>
                    </a:cubicBezTo>
                    <a:cubicBezTo>
                      <a:pt x="16106" y="1631"/>
                      <a:pt x="17415" y="1584"/>
                      <a:pt x="18713" y="1619"/>
                    </a:cubicBezTo>
                    <a:cubicBezTo>
                      <a:pt x="19582" y="1584"/>
                      <a:pt x="20439" y="1619"/>
                      <a:pt x="21309" y="1548"/>
                    </a:cubicBezTo>
                    <a:cubicBezTo>
                      <a:pt x="22428" y="1524"/>
                      <a:pt x="23535" y="1429"/>
                      <a:pt x="24654" y="1381"/>
                    </a:cubicBezTo>
                    <a:cubicBezTo>
                      <a:pt x="25083" y="1334"/>
                      <a:pt x="25535" y="1358"/>
                      <a:pt x="25976" y="1310"/>
                    </a:cubicBezTo>
                    <a:cubicBezTo>
                      <a:pt x="26464" y="1310"/>
                      <a:pt x="26940" y="1250"/>
                      <a:pt x="27416" y="1250"/>
                    </a:cubicBezTo>
                    <a:cubicBezTo>
                      <a:pt x="27702" y="1238"/>
                      <a:pt x="27988" y="1203"/>
                      <a:pt x="28286" y="1203"/>
                    </a:cubicBezTo>
                    <a:cubicBezTo>
                      <a:pt x="28319" y="1204"/>
                      <a:pt x="28353" y="1204"/>
                      <a:pt x="28386" y="1204"/>
                    </a:cubicBezTo>
                    <a:cubicBezTo>
                      <a:pt x="28720" y="1204"/>
                      <a:pt x="29045" y="1155"/>
                      <a:pt x="29381" y="1155"/>
                    </a:cubicBezTo>
                    <a:cubicBezTo>
                      <a:pt x="29409" y="1156"/>
                      <a:pt x="29437" y="1157"/>
                      <a:pt x="29465" y="1157"/>
                    </a:cubicBezTo>
                    <a:cubicBezTo>
                      <a:pt x="29747" y="1157"/>
                      <a:pt x="30027" y="1108"/>
                      <a:pt x="30298" y="1108"/>
                    </a:cubicBezTo>
                    <a:cubicBezTo>
                      <a:pt x="32608" y="1000"/>
                      <a:pt x="34917" y="786"/>
                      <a:pt x="37227" y="762"/>
                    </a:cubicBezTo>
                    <a:cubicBezTo>
                      <a:pt x="38275" y="703"/>
                      <a:pt x="39335" y="750"/>
                      <a:pt x="40382" y="691"/>
                    </a:cubicBezTo>
                    <a:cubicBezTo>
                      <a:pt x="40728" y="691"/>
                      <a:pt x="41061" y="667"/>
                      <a:pt x="41394" y="631"/>
                    </a:cubicBezTo>
                    <a:cubicBezTo>
                      <a:pt x="41490" y="619"/>
                      <a:pt x="41525" y="536"/>
                      <a:pt x="41561" y="465"/>
                    </a:cubicBezTo>
                    <a:cubicBezTo>
                      <a:pt x="41502" y="238"/>
                      <a:pt x="41240" y="274"/>
                      <a:pt x="41061" y="250"/>
                    </a:cubicBezTo>
                    <a:cubicBezTo>
                      <a:pt x="39403" y="50"/>
                      <a:pt x="37735" y="1"/>
                      <a:pt x="36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28"/>
              <p:cNvSpPr/>
              <p:nvPr/>
            </p:nvSpPr>
            <p:spPr>
              <a:xfrm>
                <a:off x="8089331" y="3694140"/>
                <a:ext cx="1367736" cy="86095"/>
              </a:xfrm>
              <a:custGeom>
                <a:avLst/>
                <a:gdLst/>
                <a:ahLst/>
                <a:cxnLst/>
                <a:rect l="l" t="t" r="r" b="b"/>
                <a:pathLst>
                  <a:path w="37444" h="2357" extrusionOk="0">
                    <a:moveTo>
                      <a:pt x="32911" y="0"/>
                    </a:moveTo>
                    <a:cubicBezTo>
                      <a:pt x="31865" y="0"/>
                      <a:pt x="30820" y="18"/>
                      <a:pt x="29778" y="18"/>
                    </a:cubicBezTo>
                    <a:cubicBezTo>
                      <a:pt x="28802" y="54"/>
                      <a:pt x="27826" y="42"/>
                      <a:pt x="26849" y="66"/>
                    </a:cubicBezTo>
                    <a:cubicBezTo>
                      <a:pt x="26581" y="89"/>
                      <a:pt x="26316" y="89"/>
                      <a:pt x="26049" y="89"/>
                    </a:cubicBezTo>
                    <a:cubicBezTo>
                      <a:pt x="25781" y="89"/>
                      <a:pt x="25510" y="89"/>
                      <a:pt x="25230" y="113"/>
                    </a:cubicBezTo>
                    <a:cubicBezTo>
                      <a:pt x="24670" y="173"/>
                      <a:pt x="24111" y="125"/>
                      <a:pt x="23551" y="173"/>
                    </a:cubicBezTo>
                    <a:cubicBezTo>
                      <a:pt x="23087" y="208"/>
                      <a:pt x="22623" y="173"/>
                      <a:pt x="22170" y="220"/>
                    </a:cubicBezTo>
                    <a:cubicBezTo>
                      <a:pt x="19134" y="328"/>
                      <a:pt x="16110" y="542"/>
                      <a:pt x="13074" y="768"/>
                    </a:cubicBezTo>
                    <a:cubicBezTo>
                      <a:pt x="11669" y="875"/>
                      <a:pt x="10264" y="959"/>
                      <a:pt x="8859" y="1078"/>
                    </a:cubicBezTo>
                    <a:cubicBezTo>
                      <a:pt x="6359" y="1328"/>
                      <a:pt x="3846" y="1459"/>
                      <a:pt x="1334" y="1721"/>
                    </a:cubicBezTo>
                    <a:cubicBezTo>
                      <a:pt x="977" y="1756"/>
                      <a:pt x="608" y="1804"/>
                      <a:pt x="251" y="1875"/>
                    </a:cubicBezTo>
                    <a:cubicBezTo>
                      <a:pt x="24" y="1935"/>
                      <a:pt x="1" y="2233"/>
                      <a:pt x="215" y="2328"/>
                    </a:cubicBezTo>
                    <a:cubicBezTo>
                      <a:pt x="407" y="2345"/>
                      <a:pt x="598" y="2356"/>
                      <a:pt x="795" y="2356"/>
                    </a:cubicBezTo>
                    <a:cubicBezTo>
                      <a:pt x="867" y="2356"/>
                      <a:pt x="939" y="2355"/>
                      <a:pt x="1013" y="2352"/>
                    </a:cubicBezTo>
                    <a:cubicBezTo>
                      <a:pt x="3323" y="2280"/>
                      <a:pt x="5620" y="2066"/>
                      <a:pt x="7954" y="1971"/>
                    </a:cubicBezTo>
                    <a:cubicBezTo>
                      <a:pt x="10252" y="1899"/>
                      <a:pt x="12526" y="1732"/>
                      <a:pt x="14812" y="1601"/>
                    </a:cubicBezTo>
                    <a:cubicBezTo>
                      <a:pt x="15598" y="1554"/>
                      <a:pt x="16396" y="1494"/>
                      <a:pt x="17193" y="1471"/>
                    </a:cubicBezTo>
                    <a:cubicBezTo>
                      <a:pt x="17658" y="1423"/>
                      <a:pt x="18122" y="1447"/>
                      <a:pt x="18586" y="1399"/>
                    </a:cubicBezTo>
                    <a:cubicBezTo>
                      <a:pt x="18991" y="1387"/>
                      <a:pt x="19408" y="1375"/>
                      <a:pt x="19813" y="1340"/>
                    </a:cubicBezTo>
                    <a:cubicBezTo>
                      <a:pt x="19860" y="1340"/>
                      <a:pt x="19908" y="1341"/>
                      <a:pt x="19955" y="1341"/>
                    </a:cubicBezTo>
                    <a:cubicBezTo>
                      <a:pt x="20525" y="1341"/>
                      <a:pt x="21086" y="1280"/>
                      <a:pt x="21646" y="1280"/>
                    </a:cubicBezTo>
                    <a:cubicBezTo>
                      <a:pt x="22015" y="1244"/>
                      <a:pt x="22384" y="1244"/>
                      <a:pt x="22742" y="1232"/>
                    </a:cubicBezTo>
                    <a:cubicBezTo>
                      <a:pt x="23218" y="1185"/>
                      <a:pt x="23694" y="1209"/>
                      <a:pt x="24170" y="1149"/>
                    </a:cubicBezTo>
                    <a:cubicBezTo>
                      <a:pt x="24647" y="1149"/>
                      <a:pt x="25135" y="1090"/>
                      <a:pt x="25623" y="1090"/>
                    </a:cubicBezTo>
                    <a:cubicBezTo>
                      <a:pt x="26004" y="1042"/>
                      <a:pt x="26409" y="1066"/>
                      <a:pt x="26814" y="1018"/>
                    </a:cubicBezTo>
                    <a:cubicBezTo>
                      <a:pt x="29516" y="887"/>
                      <a:pt x="32231" y="685"/>
                      <a:pt x="34946" y="625"/>
                    </a:cubicBezTo>
                    <a:cubicBezTo>
                      <a:pt x="35029" y="624"/>
                      <a:pt x="35112" y="623"/>
                      <a:pt x="35195" y="623"/>
                    </a:cubicBezTo>
                    <a:cubicBezTo>
                      <a:pt x="35481" y="623"/>
                      <a:pt x="35767" y="630"/>
                      <a:pt x="36053" y="630"/>
                    </a:cubicBezTo>
                    <a:cubicBezTo>
                      <a:pt x="36363" y="630"/>
                      <a:pt x="36672" y="622"/>
                      <a:pt x="36981" y="589"/>
                    </a:cubicBezTo>
                    <a:cubicBezTo>
                      <a:pt x="37112" y="554"/>
                      <a:pt x="37291" y="578"/>
                      <a:pt x="37362" y="435"/>
                    </a:cubicBezTo>
                    <a:cubicBezTo>
                      <a:pt x="37443" y="308"/>
                      <a:pt x="37356" y="136"/>
                      <a:pt x="37200" y="136"/>
                    </a:cubicBezTo>
                    <a:cubicBezTo>
                      <a:pt x="37194" y="136"/>
                      <a:pt x="37189" y="137"/>
                      <a:pt x="37184" y="137"/>
                    </a:cubicBezTo>
                    <a:cubicBezTo>
                      <a:pt x="37092" y="148"/>
                      <a:pt x="37001" y="153"/>
                      <a:pt x="36911" y="153"/>
                    </a:cubicBezTo>
                    <a:cubicBezTo>
                      <a:pt x="36625" y="153"/>
                      <a:pt x="36342" y="107"/>
                      <a:pt x="36053" y="89"/>
                    </a:cubicBezTo>
                    <a:cubicBezTo>
                      <a:pt x="35005" y="18"/>
                      <a:pt x="33957" y="0"/>
                      <a:pt x="329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28"/>
              <p:cNvSpPr/>
              <p:nvPr/>
            </p:nvSpPr>
            <p:spPr>
              <a:xfrm>
                <a:off x="8869975" y="3606075"/>
                <a:ext cx="561062" cy="49604"/>
              </a:xfrm>
              <a:custGeom>
                <a:avLst/>
                <a:gdLst/>
                <a:ahLst/>
                <a:cxnLst/>
                <a:rect l="l" t="t" r="r" b="b"/>
                <a:pathLst>
                  <a:path w="15360" h="1358" extrusionOk="0">
                    <a:moveTo>
                      <a:pt x="15181" y="0"/>
                    </a:moveTo>
                    <a:lnTo>
                      <a:pt x="15181" y="0"/>
                    </a:lnTo>
                    <a:cubicBezTo>
                      <a:pt x="14969" y="33"/>
                      <a:pt x="14758" y="40"/>
                      <a:pt x="14546" y="40"/>
                    </a:cubicBezTo>
                    <a:cubicBezTo>
                      <a:pt x="14350" y="40"/>
                      <a:pt x="14154" y="34"/>
                      <a:pt x="13958" y="34"/>
                    </a:cubicBezTo>
                    <a:cubicBezTo>
                      <a:pt x="13902" y="34"/>
                      <a:pt x="13845" y="34"/>
                      <a:pt x="13788" y="36"/>
                    </a:cubicBezTo>
                    <a:cubicBezTo>
                      <a:pt x="12669" y="48"/>
                      <a:pt x="11549" y="95"/>
                      <a:pt x="10430" y="167"/>
                    </a:cubicBezTo>
                    <a:cubicBezTo>
                      <a:pt x="7204" y="381"/>
                      <a:pt x="3989" y="619"/>
                      <a:pt x="786" y="929"/>
                    </a:cubicBezTo>
                    <a:cubicBezTo>
                      <a:pt x="572" y="929"/>
                      <a:pt x="369" y="965"/>
                      <a:pt x="155" y="1012"/>
                    </a:cubicBezTo>
                    <a:cubicBezTo>
                      <a:pt x="0" y="1084"/>
                      <a:pt x="24" y="1322"/>
                      <a:pt x="203" y="1346"/>
                    </a:cubicBezTo>
                    <a:cubicBezTo>
                      <a:pt x="312" y="1354"/>
                      <a:pt x="424" y="1358"/>
                      <a:pt x="535" y="1358"/>
                    </a:cubicBezTo>
                    <a:cubicBezTo>
                      <a:pt x="739" y="1358"/>
                      <a:pt x="943" y="1345"/>
                      <a:pt x="1143" y="1322"/>
                    </a:cubicBezTo>
                    <a:cubicBezTo>
                      <a:pt x="3608" y="1215"/>
                      <a:pt x="6073" y="1012"/>
                      <a:pt x="8537" y="869"/>
                    </a:cubicBezTo>
                    <a:cubicBezTo>
                      <a:pt x="9633" y="798"/>
                      <a:pt x="10728" y="762"/>
                      <a:pt x="11823" y="691"/>
                    </a:cubicBezTo>
                    <a:cubicBezTo>
                      <a:pt x="12681" y="643"/>
                      <a:pt x="13526" y="560"/>
                      <a:pt x="14371" y="464"/>
                    </a:cubicBezTo>
                    <a:cubicBezTo>
                      <a:pt x="14633" y="453"/>
                      <a:pt x="14895" y="417"/>
                      <a:pt x="15157" y="357"/>
                    </a:cubicBezTo>
                    <a:cubicBezTo>
                      <a:pt x="15300" y="298"/>
                      <a:pt x="15359" y="60"/>
                      <a:pt x="151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
        <p:nvSpPr>
          <p:cNvPr id="503" name="Google Shape;503;p28"/>
          <p:cNvSpPr txBox="1">
            <a:spLocks noGrp="1"/>
          </p:cNvSpPr>
          <p:nvPr>
            <p:ph type="title"/>
          </p:nvPr>
        </p:nvSpPr>
        <p:spPr>
          <a:xfrm>
            <a:off x="951200" y="2589967"/>
            <a:ext cx="4983600" cy="2459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504" name="Google Shape;504;p28"/>
          <p:cNvSpPr txBox="1">
            <a:spLocks noGrp="1"/>
          </p:cNvSpPr>
          <p:nvPr>
            <p:ph type="subTitle" idx="1"/>
          </p:nvPr>
        </p:nvSpPr>
        <p:spPr>
          <a:xfrm>
            <a:off x="951200" y="4888957"/>
            <a:ext cx="4983600" cy="125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2133">
                <a:solidFill>
                  <a:schemeClr val="dk1"/>
                </a:solidFill>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111327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569"/>
        <p:cNvGrpSpPr/>
        <p:nvPr/>
      </p:nvGrpSpPr>
      <p:grpSpPr>
        <a:xfrm>
          <a:off x="0" y="0"/>
          <a:ext cx="0" cy="0"/>
          <a:chOff x="0" y="0"/>
          <a:chExt cx="0" cy="0"/>
        </a:xfrm>
      </p:grpSpPr>
      <p:grpSp>
        <p:nvGrpSpPr>
          <p:cNvPr id="570" name="Google Shape;570;p33"/>
          <p:cNvGrpSpPr/>
          <p:nvPr/>
        </p:nvGrpSpPr>
        <p:grpSpPr>
          <a:xfrm>
            <a:off x="-530033" y="-1619197"/>
            <a:ext cx="14573536" cy="8552505"/>
            <a:chOff x="-397525" y="-1214398"/>
            <a:chExt cx="10930152" cy="6414379"/>
          </a:xfrm>
        </p:grpSpPr>
        <p:sp>
          <p:nvSpPr>
            <p:cNvPr id="571" name="Google Shape;571;p33"/>
            <p:cNvSpPr/>
            <p:nvPr/>
          </p:nvSpPr>
          <p:spPr>
            <a:xfrm flipH="1">
              <a:off x="7860335" y="3545453"/>
              <a:ext cx="2672293" cy="1592487"/>
            </a:xfrm>
            <a:custGeom>
              <a:avLst/>
              <a:gdLst/>
              <a:ahLst/>
              <a:cxnLst/>
              <a:rect l="l" t="t" r="r" b="b"/>
              <a:pathLst>
                <a:path w="30628" h="18252" extrusionOk="0">
                  <a:moveTo>
                    <a:pt x="13678" y="1"/>
                  </a:moveTo>
                  <a:cubicBezTo>
                    <a:pt x="13130" y="1"/>
                    <a:pt x="12578" y="45"/>
                    <a:pt x="12026" y="136"/>
                  </a:cubicBezTo>
                  <a:cubicBezTo>
                    <a:pt x="9199" y="600"/>
                    <a:pt x="6698" y="2222"/>
                    <a:pt x="4483" y="4043"/>
                  </a:cubicBezTo>
                  <a:cubicBezTo>
                    <a:pt x="2735" y="5479"/>
                    <a:pt x="1072" y="7119"/>
                    <a:pt x="0" y="9094"/>
                  </a:cubicBezTo>
                  <a:lnTo>
                    <a:pt x="0" y="18251"/>
                  </a:lnTo>
                  <a:lnTo>
                    <a:pt x="30627" y="18251"/>
                  </a:lnTo>
                  <a:cubicBezTo>
                    <a:pt x="29974" y="17272"/>
                    <a:pt x="29388" y="16244"/>
                    <a:pt x="28869" y="15186"/>
                  </a:cubicBezTo>
                  <a:cubicBezTo>
                    <a:pt x="27644" y="12671"/>
                    <a:pt x="26798" y="9969"/>
                    <a:pt x="25403" y="7542"/>
                  </a:cubicBezTo>
                  <a:cubicBezTo>
                    <a:pt x="22980" y="3322"/>
                    <a:pt x="18450" y="1"/>
                    <a:pt x="136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33"/>
            <p:cNvSpPr/>
            <p:nvPr/>
          </p:nvSpPr>
          <p:spPr>
            <a:xfrm flipH="1">
              <a:off x="-397525" y="3571650"/>
              <a:ext cx="3173599" cy="1592496"/>
            </a:xfrm>
            <a:custGeom>
              <a:avLst/>
              <a:gdLst/>
              <a:ahLst/>
              <a:cxnLst/>
              <a:rect l="l" t="t" r="r" b="b"/>
              <a:pathLst>
                <a:path w="34743" h="16340" extrusionOk="0">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33"/>
            <p:cNvSpPr/>
            <p:nvPr/>
          </p:nvSpPr>
          <p:spPr>
            <a:xfrm>
              <a:off x="6684525" y="-38975"/>
              <a:ext cx="2476825" cy="2676713"/>
            </a:xfrm>
            <a:custGeom>
              <a:avLst/>
              <a:gdLst/>
              <a:ahLst/>
              <a:cxnLst/>
              <a:rect l="l" t="t" r="r" b="b"/>
              <a:pathLst>
                <a:path w="99073" h="105507" extrusionOk="0">
                  <a:moveTo>
                    <a:pt x="99073" y="105507"/>
                  </a:moveTo>
                  <a:cubicBezTo>
                    <a:pt x="88801" y="102938"/>
                    <a:pt x="81814" y="89905"/>
                    <a:pt x="81060" y="79344"/>
                  </a:cubicBezTo>
                  <a:cubicBezTo>
                    <a:pt x="80279" y="68409"/>
                    <a:pt x="82683" y="54120"/>
                    <a:pt x="74198" y="47178"/>
                  </a:cubicBezTo>
                  <a:cubicBezTo>
                    <a:pt x="71258" y="44772"/>
                    <a:pt x="67274" y="43318"/>
                    <a:pt x="63475" y="43318"/>
                  </a:cubicBezTo>
                  <a:cubicBezTo>
                    <a:pt x="59230" y="43318"/>
                    <a:pt x="55302" y="48161"/>
                    <a:pt x="54469" y="52324"/>
                  </a:cubicBezTo>
                  <a:cubicBezTo>
                    <a:pt x="53885" y="55241"/>
                    <a:pt x="58808" y="57840"/>
                    <a:pt x="61760" y="57471"/>
                  </a:cubicBezTo>
                  <a:cubicBezTo>
                    <a:pt x="64671" y="57107"/>
                    <a:pt x="67617" y="54342"/>
                    <a:pt x="68193" y="51466"/>
                  </a:cubicBezTo>
                  <a:cubicBezTo>
                    <a:pt x="71041" y="37233"/>
                    <a:pt x="39989" y="44185"/>
                    <a:pt x="26591" y="38600"/>
                  </a:cubicBezTo>
                  <a:cubicBezTo>
                    <a:pt x="17260" y="34711"/>
                    <a:pt x="8899" y="26542"/>
                    <a:pt x="5147" y="17155"/>
                  </a:cubicBezTo>
                  <a:cubicBezTo>
                    <a:pt x="2931" y="11611"/>
                    <a:pt x="4222" y="4222"/>
                    <a:pt x="0" y="0"/>
                  </a:cubicBezTo>
                </a:path>
              </a:pathLst>
            </a:custGeom>
            <a:noFill/>
            <a:ln w="19050" cap="flat" cmpd="sng">
              <a:solidFill>
                <a:schemeClr val="dk2"/>
              </a:solidFill>
              <a:prstDash val="solid"/>
              <a:round/>
              <a:headEnd type="none" w="med" len="med"/>
              <a:tailEnd type="none" w="med" len="med"/>
            </a:ln>
          </p:spPr>
        </p:sp>
        <p:sp>
          <p:nvSpPr>
            <p:cNvPr id="574" name="Google Shape;574;p33"/>
            <p:cNvSpPr/>
            <p:nvPr/>
          </p:nvSpPr>
          <p:spPr>
            <a:xfrm>
              <a:off x="-261587" y="2637750"/>
              <a:ext cx="2901727" cy="2562231"/>
            </a:xfrm>
            <a:custGeom>
              <a:avLst/>
              <a:gdLst/>
              <a:ahLst/>
              <a:cxnLst/>
              <a:rect l="l" t="t" r="r" b="b"/>
              <a:pathLst>
                <a:path w="114084" h="99931" extrusionOk="0">
                  <a:moveTo>
                    <a:pt x="0" y="0"/>
                  </a:moveTo>
                  <a:cubicBezTo>
                    <a:pt x="8731" y="0"/>
                    <a:pt x="16057" y="11452"/>
                    <a:pt x="16727" y="20158"/>
                  </a:cubicBezTo>
                  <a:cubicBezTo>
                    <a:pt x="17565" y="31051"/>
                    <a:pt x="13333" y="44222"/>
                    <a:pt x="20158" y="52753"/>
                  </a:cubicBezTo>
                  <a:cubicBezTo>
                    <a:pt x="27347" y="61740"/>
                    <a:pt x="39547" y="67554"/>
                    <a:pt x="51038" y="68193"/>
                  </a:cubicBezTo>
                  <a:cubicBezTo>
                    <a:pt x="60754" y="68733"/>
                    <a:pt x="71499" y="65128"/>
                    <a:pt x="80202" y="69480"/>
                  </a:cubicBezTo>
                  <a:cubicBezTo>
                    <a:pt x="93784" y="76271"/>
                    <a:pt x="98899" y="99931"/>
                    <a:pt x="114084" y="99931"/>
                  </a:cubicBezTo>
                </a:path>
              </a:pathLst>
            </a:custGeom>
            <a:noFill/>
            <a:ln w="19050" cap="flat" cmpd="sng">
              <a:solidFill>
                <a:schemeClr val="dk2"/>
              </a:solidFill>
              <a:prstDash val="solid"/>
              <a:round/>
              <a:headEnd type="none" w="med" len="med"/>
              <a:tailEnd type="none" w="med" len="med"/>
            </a:ln>
          </p:spPr>
        </p:sp>
        <p:sp>
          <p:nvSpPr>
            <p:cNvPr id="575" name="Google Shape;575;p33"/>
            <p:cNvSpPr/>
            <p:nvPr/>
          </p:nvSpPr>
          <p:spPr>
            <a:xfrm rot="-877307" flipH="1">
              <a:off x="7041054" y="-851595"/>
              <a:ext cx="3165559" cy="2269433"/>
            </a:xfrm>
            <a:custGeom>
              <a:avLst/>
              <a:gdLst/>
              <a:ahLst/>
              <a:cxnLst/>
              <a:rect l="l" t="t" r="r" b="b"/>
              <a:pathLst>
                <a:path w="59413" h="42594" extrusionOk="0">
                  <a:moveTo>
                    <a:pt x="49610" y="1"/>
                  </a:moveTo>
                  <a:cubicBezTo>
                    <a:pt x="48775" y="1"/>
                    <a:pt x="47898" y="134"/>
                    <a:pt x="46959" y="411"/>
                  </a:cubicBezTo>
                  <a:cubicBezTo>
                    <a:pt x="42833" y="1616"/>
                    <a:pt x="38639" y="2334"/>
                    <a:pt x="34354" y="2334"/>
                  </a:cubicBezTo>
                  <a:cubicBezTo>
                    <a:pt x="33854" y="2334"/>
                    <a:pt x="33353" y="2324"/>
                    <a:pt x="32850" y="2304"/>
                  </a:cubicBezTo>
                  <a:cubicBezTo>
                    <a:pt x="29017" y="2162"/>
                    <a:pt x="25213" y="1492"/>
                    <a:pt x="21384" y="1492"/>
                  </a:cubicBezTo>
                  <a:cubicBezTo>
                    <a:pt x="21063" y="1492"/>
                    <a:pt x="20742" y="1497"/>
                    <a:pt x="20420" y="1507"/>
                  </a:cubicBezTo>
                  <a:cubicBezTo>
                    <a:pt x="12383" y="1745"/>
                    <a:pt x="3966" y="6198"/>
                    <a:pt x="1370" y="13818"/>
                  </a:cubicBezTo>
                  <a:cubicBezTo>
                    <a:pt x="1" y="17854"/>
                    <a:pt x="382" y="22259"/>
                    <a:pt x="1215" y="26426"/>
                  </a:cubicBezTo>
                  <a:cubicBezTo>
                    <a:pt x="1989" y="30308"/>
                    <a:pt x="3215" y="34225"/>
                    <a:pt x="5752" y="37261"/>
                  </a:cubicBezTo>
                  <a:cubicBezTo>
                    <a:pt x="8561" y="40634"/>
                    <a:pt x="12939" y="42594"/>
                    <a:pt x="17317" y="42594"/>
                  </a:cubicBezTo>
                  <a:cubicBezTo>
                    <a:pt x="18209" y="42594"/>
                    <a:pt x="19101" y="42512"/>
                    <a:pt x="19979" y="42345"/>
                  </a:cubicBezTo>
                  <a:cubicBezTo>
                    <a:pt x="25159" y="41345"/>
                    <a:pt x="29671" y="37368"/>
                    <a:pt x="31302" y="32356"/>
                  </a:cubicBezTo>
                  <a:cubicBezTo>
                    <a:pt x="32350" y="29165"/>
                    <a:pt x="32350" y="25545"/>
                    <a:pt x="34291" y="22795"/>
                  </a:cubicBezTo>
                  <a:cubicBezTo>
                    <a:pt x="36243" y="20045"/>
                    <a:pt x="39708" y="18818"/>
                    <a:pt x="43030" y="18271"/>
                  </a:cubicBezTo>
                  <a:cubicBezTo>
                    <a:pt x="46352" y="17723"/>
                    <a:pt x="49793" y="17663"/>
                    <a:pt x="52948" y="16509"/>
                  </a:cubicBezTo>
                  <a:cubicBezTo>
                    <a:pt x="56115" y="15354"/>
                    <a:pt x="59068" y="12722"/>
                    <a:pt x="59270" y="9365"/>
                  </a:cubicBezTo>
                  <a:cubicBezTo>
                    <a:pt x="59413" y="6853"/>
                    <a:pt x="57984" y="4459"/>
                    <a:pt x="56067" y="2840"/>
                  </a:cubicBezTo>
                  <a:cubicBezTo>
                    <a:pt x="53931" y="1028"/>
                    <a:pt x="51930" y="1"/>
                    <a:pt x="496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87254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CC75-567B-1A46-EC59-644568D912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8FF6F3-C6D2-26F6-56A8-D58FBCD0F7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F05BC3-E7E0-C594-41C7-4B6538C8BD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B76AF5-542E-ABC8-038D-E4501B2470D8}"/>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6" name="Footer Placeholder 5">
            <a:extLst>
              <a:ext uri="{FF2B5EF4-FFF2-40B4-BE49-F238E27FC236}">
                <a16:creationId xmlns:a16="http://schemas.microsoft.com/office/drawing/2014/main" id="{41B8001A-B2C9-C0CC-781E-8AD8FE3F37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372D43-2913-7F91-93E6-5F900CC9D5F4}"/>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42667154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576"/>
        <p:cNvGrpSpPr/>
        <p:nvPr/>
      </p:nvGrpSpPr>
      <p:grpSpPr>
        <a:xfrm>
          <a:off x="0" y="0"/>
          <a:ext cx="0" cy="0"/>
          <a:chOff x="0" y="0"/>
          <a:chExt cx="0" cy="0"/>
        </a:xfrm>
      </p:grpSpPr>
      <p:grpSp>
        <p:nvGrpSpPr>
          <p:cNvPr id="577" name="Google Shape;577;p34"/>
          <p:cNvGrpSpPr/>
          <p:nvPr/>
        </p:nvGrpSpPr>
        <p:grpSpPr>
          <a:xfrm>
            <a:off x="-1986894" y="-1160332"/>
            <a:ext cx="17208371" cy="10283841"/>
            <a:chOff x="-1490170" y="-870250"/>
            <a:chExt cx="12906278" cy="7712881"/>
          </a:xfrm>
        </p:grpSpPr>
        <p:sp>
          <p:nvSpPr>
            <p:cNvPr id="578" name="Google Shape;578;p34"/>
            <p:cNvSpPr/>
            <p:nvPr/>
          </p:nvSpPr>
          <p:spPr>
            <a:xfrm rot="-6632008" flipH="1">
              <a:off x="-1174633" y="3086593"/>
              <a:ext cx="2899229" cy="2683926"/>
            </a:xfrm>
            <a:custGeom>
              <a:avLst/>
              <a:gdLst/>
              <a:ahLst/>
              <a:cxnLst/>
              <a:rect l="l" t="t" r="r" b="b"/>
              <a:pathLst>
                <a:path w="23663" h="21906" extrusionOk="0">
                  <a:moveTo>
                    <a:pt x="9935" y="1"/>
                  </a:moveTo>
                  <a:cubicBezTo>
                    <a:pt x="9728" y="1"/>
                    <a:pt x="9519" y="11"/>
                    <a:pt x="9310" y="31"/>
                  </a:cubicBezTo>
                  <a:cubicBezTo>
                    <a:pt x="7507" y="213"/>
                    <a:pt x="5859" y="1134"/>
                    <a:pt x="4386" y="2191"/>
                  </a:cubicBezTo>
                  <a:cubicBezTo>
                    <a:pt x="3017" y="3178"/>
                    <a:pt x="1711" y="4343"/>
                    <a:pt x="976" y="5865"/>
                  </a:cubicBezTo>
                  <a:cubicBezTo>
                    <a:pt x="0" y="7894"/>
                    <a:pt x="215" y="10447"/>
                    <a:pt x="1514" y="12284"/>
                  </a:cubicBezTo>
                  <a:cubicBezTo>
                    <a:pt x="2689" y="13945"/>
                    <a:pt x="4708" y="14962"/>
                    <a:pt x="6735" y="14962"/>
                  </a:cubicBezTo>
                  <a:cubicBezTo>
                    <a:pt x="6954" y="14962"/>
                    <a:pt x="7173" y="14950"/>
                    <a:pt x="7392" y="14926"/>
                  </a:cubicBezTo>
                  <a:cubicBezTo>
                    <a:pt x="8573" y="14797"/>
                    <a:pt x="9742" y="14333"/>
                    <a:pt x="10911" y="14333"/>
                  </a:cubicBezTo>
                  <a:cubicBezTo>
                    <a:pt x="11151" y="14333"/>
                    <a:pt x="11392" y="14353"/>
                    <a:pt x="11633" y="14399"/>
                  </a:cubicBezTo>
                  <a:cubicBezTo>
                    <a:pt x="13043" y="14670"/>
                    <a:pt x="14126" y="15801"/>
                    <a:pt x="14924" y="16993"/>
                  </a:cubicBezTo>
                  <a:cubicBezTo>
                    <a:pt x="15726" y="18187"/>
                    <a:pt x="16353" y="19512"/>
                    <a:pt x="17358" y="20536"/>
                  </a:cubicBezTo>
                  <a:cubicBezTo>
                    <a:pt x="18128" y="21323"/>
                    <a:pt x="19213" y="21906"/>
                    <a:pt x="20281" y="21906"/>
                  </a:cubicBezTo>
                  <a:cubicBezTo>
                    <a:pt x="20608" y="21906"/>
                    <a:pt x="20933" y="21851"/>
                    <a:pt x="21247" y="21731"/>
                  </a:cubicBezTo>
                  <a:cubicBezTo>
                    <a:pt x="22245" y="21349"/>
                    <a:pt x="22928" y="20369"/>
                    <a:pt x="23221" y="19338"/>
                  </a:cubicBezTo>
                  <a:cubicBezTo>
                    <a:pt x="23663" y="17776"/>
                    <a:pt x="23588" y="16566"/>
                    <a:pt x="22557" y="15371"/>
                  </a:cubicBezTo>
                  <a:cubicBezTo>
                    <a:pt x="21221" y="13820"/>
                    <a:pt x="20108" y="12132"/>
                    <a:pt x="19332" y="10228"/>
                  </a:cubicBezTo>
                  <a:cubicBezTo>
                    <a:pt x="18661" y="8588"/>
                    <a:pt x="18234" y="6852"/>
                    <a:pt x="17455" y="5260"/>
                  </a:cubicBezTo>
                  <a:cubicBezTo>
                    <a:pt x="16034" y="2369"/>
                    <a:pt x="13115" y="1"/>
                    <a:pt x="99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34"/>
            <p:cNvSpPr/>
            <p:nvPr/>
          </p:nvSpPr>
          <p:spPr>
            <a:xfrm>
              <a:off x="-1261300" y="-870250"/>
              <a:ext cx="2168450" cy="1644575"/>
            </a:xfrm>
            <a:custGeom>
              <a:avLst/>
              <a:gdLst/>
              <a:ahLst/>
              <a:cxnLst/>
              <a:rect l="l" t="t" r="r" b="b"/>
              <a:pathLst>
                <a:path w="86738" h="65783" extrusionOk="0">
                  <a:moveTo>
                    <a:pt x="55984" y="1"/>
                  </a:moveTo>
                  <a:cubicBezTo>
                    <a:pt x="53362" y="1"/>
                    <a:pt x="50762" y="503"/>
                    <a:pt x="48328" y="1601"/>
                  </a:cubicBezTo>
                  <a:cubicBezTo>
                    <a:pt x="43840" y="3637"/>
                    <a:pt x="40030" y="7530"/>
                    <a:pt x="35124" y="7958"/>
                  </a:cubicBezTo>
                  <a:cubicBezTo>
                    <a:pt x="34817" y="7985"/>
                    <a:pt x="34511" y="7998"/>
                    <a:pt x="34206" y="7998"/>
                  </a:cubicBezTo>
                  <a:cubicBezTo>
                    <a:pt x="30577" y="7998"/>
                    <a:pt x="27105" y="6224"/>
                    <a:pt x="23492" y="5565"/>
                  </a:cubicBezTo>
                  <a:cubicBezTo>
                    <a:pt x="22463" y="5385"/>
                    <a:pt x="21429" y="5296"/>
                    <a:pt x="20400" y="5296"/>
                  </a:cubicBezTo>
                  <a:cubicBezTo>
                    <a:pt x="16533" y="5296"/>
                    <a:pt x="12740" y="6548"/>
                    <a:pt x="9609" y="8899"/>
                  </a:cubicBezTo>
                  <a:cubicBezTo>
                    <a:pt x="4858" y="12519"/>
                    <a:pt x="1" y="21258"/>
                    <a:pt x="3692" y="26889"/>
                  </a:cubicBezTo>
                  <a:cubicBezTo>
                    <a:pt x="5573" y="29747"/>
                    <a:pt x="8585" y="31616"/>
                    <a:pt x="11324" y="33688"/>
                  </a:cubicBezTo>
                  <a:cubicBezTo>
                    <a:pt x="14050" y="35760"/>
                    <a:pt x="16717" y="38355"/>
                    <a:pt x="17324" y="41725"/>
                  </a:cubicBezTo>
                  <a:cubicBezTo>
                    <a:pt x="17896" y="44915"/>
                    <a:pt x="16503" y="48118"/>
                    <a:pt x="16277" y="51357"/>
                  </a:cubicBezTo>
                  <a:cubicBezTo>
                    <a:pt x="15695" y="59377"/>
                    <a:pt x="22656" y="65782"/>
                    <a:pt x="30119" y="65782"/>
                  </a:cubicBezTo>
                  <a:cubicBezTo>
                    <a:pt x="31829" y="65782"/>
                    <a:pt x="33565" y="65446"/>
                    <a:pt x="35243" y="64715"/>
                  </a:cubicBezTo>
                  <a:cubicBezTo>
                    <a:pt x="39541" y="62846"/>
                    <a:pt x="42911" y="58774"/>
                    <a:pt x="47566" y="58227"/>
                  </a:cubicBezTo>
                  <a:cubicBezTo>
                    <a:pt x="47935" y="58183"/>
                    <a:pt x="48299" y="58162"/>
                    <a:pt x="48659" y="58162"/>
                  </a:cubicBezTo>
                  <a:cubicBezTo>
                    <a:pt x="54581" y="58162"/>
                    <a:pt x="59427" y="63773"/>
                    <a:pt x="65330" y="65311"/>
                  </a:cubicBezTo>
                  <a:cubicBezTo>
                    <a:pt x="66408" y="65592"/>
                    <a:pt x="67510" y="65725"/>
                    <a:pt x="68612" y="65725"/>
                  </a:cubicBezTo>
                  <a:cubicBezTo>
                    <a:pt x="72647" y="65725"/>
                    <a:pt x="76691" y="63942"/>
                    <a:pt x="79618" y="61108"/>
                  </a:cubicBezTo>
                  <a:cubicBezTo>
                    <a:pt x="83356" y="57512"/>
                    <a:pt x="85428" y="52416"/>
                    <a:pt x="86083" y="47273"/>
                  </a:cubicBezTo>
                  <a:cubicBezTo>
                    <a:pt x="86738" y="42117"/>
                    <a:pt x="86095" y="36891"/>
                    <a:pt x="85047" y="31807"/>
                  </a:cubicBezTo>
                  <a:cubicBezTo>
                    <a:pt x="83190" y="22877"/>
                    <a:pt x="79892" y="13888"/>
                    <a:pt x="73403" y="7482"/>
                  </a:cubicBezTo>
                  <a:cubicBezTo>
                    <a:pt x="73272" y="7351"/>
                    <a:pt x="73141" y="7220"/>
                    <a:pt x="73010" y="7101"/>
                  </a:cubicBezTo>
                  <a:cubicBezTo>
                    <a:pt x="68441" y="2774"/>
                    <a:pt x="62149" y="1"/>
                    <a:pt x="559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34"/>
            <p:cNvSpPr/>
            <p:nvPr/>
          </p:nvSpPr>
          <p:spPr>
            <a:xfrm rot="-2244885">
              <a:off x="7847049" y="3793257"/>
              <a:ext cx="3193502" cy="2317637"/>
            </a:xfrm>
            <a:custGeom>
              <a:avLst/>
              <a:gdLst/>
              <a:ahLst/>
              <a:cxnLst/>
              <a:rect l="l" t="t" r="r" b="b"/>
              <a:pathLst>
                <a:path w="67938" h="49305" extrusionOk="0">
                  <a:moveTo>
                    <a:pt x="14289" y="1"/>
                  </a:moveTo>
                  <a:cubicBezTo>
                    <a:pt x="9240" y="1"/>
                    <a:pt x="4445" y="987"/>
                    <a:pt x="2143" y="6949"/>
                  </a:cubicBezTo>
                  <a:cubicBezTo>
                    <a:pt x="0" y="12497"/>
                    <a:pt x="2358" y="18974"/>
                    <a:pt x="6430" y="23308"/>
                  </a:cubicBezTo>
                  <a:cubicBezTo>
                    <a:pt x="10501" y="27630"/>
                    <a:pt x="16014" y="30273"/>
                    <a:pt x="21384" y="32821"/>
                  </a:cubicBezTo>
                  <a:lnTo>
                    <a:pt x="51233" y="46942"/>
                  </a:lnTo>
                  <a:cubicBezTo>
                    <a:pt x="53839" y="48173"/>
                    <a:pt x="56986" y="49304"/>
                    <a:pt x="59798" y="49304"/>
                  </a:cubicBezTo>
                  <a:cubicBezTo>
                    <a:pt x="61855" y="49304"/>
                    <a:pt x="63734" y="48699"/>
                    <a:pt x="65092" y="47085"/>
                  </a:cubicBezTo>
                  <a:cubicBezTo>
                    <a:pt x="67937" y="43703"/>
                    <a:pt x="66068" y="38607"/>
                    <a:pt x="64092" y="34654"/>
                  </a:cubicBezTo>
                  <a:cubicBezTo>
                    <a:pt x="59520" y="25510"/>
                    <a:pt x="54817" y="16164"/>
                    <a:pt x="47399" y="9139"/>
                  </a:cubicBezTo>
                  <a:cubicBezTo>
                    <a:pt x="39267" y="1412"/>
                    <a:pt x="31385" y="436"/>
                    <a:pt x="20884" y="234"/>
                  </a:cubicBezTo>
                  <a:cubicBezTo>
                    <a:pt x="18762" y="190"/>
                    <a:pt x="16501" y="1"/>
                    <a:pt x="142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1" name="Google Shape;581;p34"/>
            <p:cNvSpPr/>
            <p:nvPr/>
          </p:nvSpPr>
          <p:spPr>
            <a:xfrm rot="10800000" flipH="1">
              <a:off x="6892359" y="-84039"/>
              <a:ext cx="3095080" cy="1455649"/>
            </a:xfrm>
            <a:custGeom>
              <a:avLst/>
              <a:gdLst/>
              <a:ahLst/>
              <a:cxnLst/>
              <a:rect l="l" t="t" r="r" b="b"/>
              <a:pathLst>
                <a:path w="34743" h="16340" extrusionOk="0">
                  <a:moveTo>
                    <a:pt x="25590" y="0"/>
                  </a:moveTo>
                  <a:cubicBezTo>
                    <a:pt x="25463" y="0"/>
                    <a:pt x="25337" y="3"/>
                    <a:pt x="25210" y="9"/>
                  </a:cubicBezTo>
                  <a:cubicBezTo>
                    <a:pt x="22164" y="158"/>
                    <a:pt x="19266" y="2061"/>
                    <a:pt x="17919" y="4796"/>
                  </a:cubicBezTo>
                  <a:cubicBezTo>
                    <a:pt x="17061" y="6536"/>
                    <a:pt x="16768" y="8607"/>
                    <a:pt x="15436" y="10017"/>
                  </a:cubicBezTo>
                  <a:cubicBezTo>
                    <a:pt x="14100" y="11427"/>
                    <a:pt x="12019" y="11842"/>
                    <a:pt x="10078" y="11887"/>
                  </a:cubicBezTo>
                  <a:cubicBezTo>
                    <a:pt x="9903" y="11891"/>
                    <a:pt x="9728" y="11892"/>
                    <a:pt x="9552" y="11892"/>
                  </a:cubicBezTo>
                  <a:cubicBezTo>
                    <a:pt x="8697" y="11892"/>
                    <a:pt x="7838" y="11853"/>
                    <a:pt x="6985" y="11853"/>
                  </a:cubicBezTo>
                  <a:cubicBezTo>
                    <a:pt x="6069" y="11853"/>
                    <a:pt x="5158" y="11898"/>
                    <a:pt x="4264" y="12087"/>
                  </a:cubicBezTo>
                  <a:cubicBezTo>
                    <a:pt x="2364" y="12488"/>
                    <a:pt x="460" y="13750"/>
                    <a:pt x="71" y="15653"/>
                  </a:cubicBezTo>
                  <a:cubicBezTo>
                    <a:pt x="26" y="15879"/>
                    <a:pt x="0" y="16109"/>
                    <a:pt x="0" y="16340"/>
                  </a:cubicBezTo>
                  <a:lnTo>
                    <a:pt x="34112" y="16340"/>
                  </a:lnTo>
                  <a:cubicBezTo>
                    <a:pt x="34676" y="14521"/>
                    <a:pt x="34742" y="12544"/>
                    <a:pt x="34635" y="10629"/>
                  </a:cubicBezTo>
                  <a:cubicBezTo>
                    <a:pt x="34509" y="8347"/>
                    <a:pt x="34127" y="6009"/>
                    <a:pt x="32924" y="4069"/>
                  </a:cubicBezTo>
                  <a:cubicBezTo>
                    <a:pt x="31388" y="1583"/>
                    <a:pt x="28505" y="0"/>
                    <a:pt x="255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34"/>
            <p:cNvSpPr/>
            <p:nvPr/>
          </p:nvSpPr>
          <p:spPr>
            <a:xfrm rot="3949580">
              <a:off x="400379" y="-775785"/>
              <a:ext cx="1259663" cy="3344069"/>
            </a:xfrm>
            <a:custGeom>
              <a:avLst/>
              <a:gdLst/>
              <a:ahLst/>
              <a:cxnLst/>
              <a:rect l="l" t="t" r="r" b="b"/>
              <a:pathLst>
                <a:path w="50387" h="133764" extrusionOk="0">
                  <a:moveTo>
                    <a:pt x="0" y="0"/>
                  </a:moveTo>
                  <a:cubicBezTo>
                    <a:pt x="9689" y="0"/>
                    <a:pt x="20519" y="9982"/>
                    <a:pt x="21438" y="19627"/>
                  </a:cubicBezTo>
                  <a:cubicBezTo>
                    <a:pt x="22832" y="34264"/>
                    <a:pt x="15545" y="49677"/>
                    <a:pt x="19929" y="63712"/>
                  </a:cubicBezTo>
                  <a:cubicBezTo>
                    <a:pt x="23630" y="75560"/>
                    <a:pt x="37914" y="81201"/>
                    <a:pt x="44386" y="91793"/>
                  </a:cubicBezTo>
                  <a:cubicBezTo>
                    <a:pt x="51681" y="103732"/>
                    <a:pt x="52751" y="122122"/>
                    <a:pt x="44990" y="133764"/>
                  </a:cubicBezTo>
                </a:path>
              </a:pathLst>
            </a:custGeom>
            <a:noFill/>
            <a:ln w="19050" cap="flat" cmpd="sng">
              <a:solidFill>
                <a:schemeClr val="dk2"/>
              </a:solidFill>
              <a:prstDash val="solid"/>
              <a:round/>
              <a:headEnd type="none" w="med" len="med"/>
              <a:tailEnd type="none" w="med" len="med"/>
            </a:ln>
          </p:spPr>
        </p:sp>
        <p:sp>
          <p:nvSpPr>
            <p:cNvPr id="583" name="Google Shape;583;p34"/>
            <p:cNvSpPr/>
            <p:nvPr/>
          </p:nvSpPr>
          <p:spPr>
            <a:xfrm rot="1740305" flipH="1">
              <a:off x="7435792" y="3175112"/>
              <a:ext cx="1259708" cy="3344189"/>
            </a:xfrm>
            <a:custGeom>
              <a:avLst/>
              <a:gdLst/>
              <a:ahLst/>
              <a:cxnLst/>
              <a:rect l="l" t="t" r="r" b="b"/>
              <a:pathLst>
                <a:path w="50387" h="133764" extrusionOk="0">
                  <a:moveTo>
                    <a:pt x="0" y="0"/>
                  </a:moveTo>
                  <a:cubicBezTo>
                    <a:pt x="9689" y="0"/>
                    <a:pt x="20519" y="9982"/>
                    <a:pt x="21438" y="19627"/>
                  </a:cubicBezTo>
                  <a:cubicBezTo>
                    <a:pt x="22832" y="34264"/>
                    <a:pt x="15545" y="49677"/>
                    <a:pt x="19929" y="63712"/>
                  </a:cubicBezTo>
                  <a:cubicBezTo>
                    <a:pt x="23630" y="75560"/>
                    <a:pt x="37914" y="81201"/>
                    <a:pt x="44386" y="91793"/>
                  </a:cubicBezTo>
                  <a:cubicBezTo>
                    <a:pt x="51681" y="103732"/>
                    <a:pt x="52751" y="122122"/>
                    <a:pt x="44990" y="133764"/>
                  </a:cubicBezTo>
                </a:path>
              </a:pathLst>
            </a:custGeom>
            <a:noFill/>
            <a:ln w="19050" cap="flat" cmpd="sng">
              <a:solidFill>
                <a:schemeClr val="dk2"/>
              </a:solidFill>
              <a:prstDash val="solid"/>
              <a:round/>
              <a:headEnd type="none" w="med" len="med"/>
              <a:tailEnd type="none" w="med" len="med"/>
            </a:ln>
          </p:spPr>
        </p:sp>
      </p:grpSp>
    </p:spTree>
    <p:extLst>
      <p:ext uri="{BB962C8B-B14F-4D97-AF65-F5344CB8AC3E}">
        <p14:creationId xmlns:p14="http://schemas.microsoft.com/office/powerpoint/2010/main" val="1197626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8C41D-4AE0-4036-2302-4DD3B7B1743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D9ADEA8-E7A3-BA2C-8615-588DDCE74A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BC67C5-F1FC-DD80-A770-41640A40C60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69A1605-945B-BEF0-15F3-DB63CE32A1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F9A2B9-304A-0A8D-26F7-2F3A790C54F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8B3DFF0-DF59-B0AF-8EA4-09DA1FC081E9}"/>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8" name="Footer Placeholder 7">
            <a:extLst>
              <a:ext uri="{FF2B5EF4-FFF2-40B4-BE49-F238E27FC236}">
                <a16:creationId xmlns:a16="http://schemas.microsoft.com/office/drawing/2014/main" id="{2D54EF5A-4217-DEEC-50D5-E4A6999C89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329DBB3-D259-6734-75D1-6F4BF152D781}"/>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3332631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1643B-B30F-4953-C165-BA8A0A7C07E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F022D9E-1B60-BCFE-B4A2-90DC3F11A568}"/>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4" name="Footer Placeholder 3">
            <a:extLst>
              <a:ext uri="{FF2B5EF4-FFF2-40B4-BE49-F238E27FC236}">
                <a16:creationId xmlns:a16="http://schemas.microsoft.com/office/drawing/2014/main" id="{D41AC861-D3CB-29AC-591F-C0FB9EB519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5D54E8-FEFC-3296-2972-0AA9F216F97A}"/>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2069528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2D3D89-B792-0EBA-EB04-9D37F523141F}"/>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3" name="Footer Placeholder 2">
            <a:extLst>
              <a:ext uri="{FF2B5EF4-FFF2-40B4-BE49-F238E27FC236}">
                <a16:creationId xmlns:a16="http://schemas.microsoft.com/office/drawing/2014/main" id="{4FF5CA38-4B73-DEC7-3865-EAC2EB4030B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20A298A-1819-C2EE-50A1-22CDDDCE428D}"/>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1981452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FD04B-7438-A5FB-8887-0DA08CC27C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A69210-4402-76E6-E0DC-174D71B59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7FEBCF6-B3C2-E02A-BA77-FDF3A5CA3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499753-F79A-5B86-42C9-0F8B11F5C98F}"/>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6" name="Footer Placeholder 5">
            <a:extLst>
              <a:ext uri="{FF2B5EF4-FFF2-40B4-BE49-F238E27FC236}">
                <a16:creationId xmlns:a16="http://schemas.microsoft.com/office/drawing/2014/main" id="{8E74FA27-98D6-2F77-1433-FBDEA1D8F2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60788A4-F21C-A9ED-AE1A-F870137A029E}"/>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38146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CD80C-E3E6-C3FA-9975-4E15E4A072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6FE486-EC2F-D716-7DAE-8E23F68AA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6EC93E9-630C-C9EC-0918-0B685F8CC3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BD0522-B200-43E9-67AD-CB3776251468}"/>
              </a:ext>
            </a:extLst>
          </p:cNvPr>
          <p:cNvSpPr>
            <a:spLocks noGrp="1"/>
          </p:cNvSpPr>
          <p:nvPr>
            <p:ph type="dt" sz="half" idx="10"/>
          </p:nvPr>
        </p:nvSpPr>
        <p:spPr/>
        <p:txBody>
          <a:bodyPr/>
          <a:lstStyle/>
          <a:p>
            <a:fld id="{20C5ABED-115E-4C7F-92E1-129D516F6FC1}" type="datetimeFigureOut">
              <a:rPr lang="en-IN" smtClean="0"/>
              <a:t>17-03-2024</a:t>
            </a:fld>
            <a:endParaRPr lang="en-IN"/>
          </a:p>
        </p:txBody>
      </p:sp>
      <p:sp>
        <p:nvSpPr>
          <p:cNvPr id="6" name="Footer Placeholder 5">
            <a:extLst>
              <a:ext uri="{FF2B5EF4-FFF2-40B4-BE49-F238E27FC236}">
                <a16:creationId xmlns:a16="http://schemas.microsoft.com/office/drawing/2014/main" id="{21D45081-19D7-5FE6-B71A-15B08B8D00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176C203-0592-372D-2290-30218107B657}"/>
              </a:ext>
            </a:extLst>
          </p:cNvPr>
          <p:cNvSpPr>
            <a:spLocks noGrp="1"/>
          </p:cNvSpPr>
          <p:nvPr>
            <p:ph type="sldNum" sz="quarter" idx="12"/>
          </p:nvPr>
        </p:nvSpPr>
        <p:spPr/>
        <p:txBody>
          <a:bodyPr/>
          <a:lstStyle/>
          <a:p>
            <a:fld id="{AAE097D3-1C92-4713-9D48-F0D70D41949D}" type="slidenum">
              <a:rPr lang="en-IN" smtClean="0"/>
              <a:t>‹#›</a:t>
            </a:fld>
            <a:endParaRPr lang="en-IN"/>
          </a:p>
        </p:txBody>
      </p:sp>
    </p:spTree>
    <p:extLst>
      <p:ext uri="{BB962C8B-B14F-4D97-AF65-F5344CB8AC3E}">
        <p14:creationId xmlns:p14="http://schemas.microsoft.com/office/powerpoint/2010/main" val="1181751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5F646F-19D3-D0D0-2008-D4C2529793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C645049-A5EA-9A22-4A34-BBEAAED1B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7DA95B-F346-1FC9-5899-65E4B4BBB1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C5ABED-115E-4C7F-92E1-129D516F6FC1}" type="datetimeFigureOut">
              <a:rPr lang="en-IN" smtClean="0"/>
              <a:t>17-03-2024</a:t>
            </a:fld>
            <a:endParaRPr lang="en-IN"/>
          </a:p>
        </p:txBody>
      </p:sp>
      <p:sp>
        <p:nvSpPr>
          <p:cNvPr id="5" name="Footer Placeholder 4">
            <a:extLst>
              <a:ext uri="{FF2B5EF4-FFF2-40B4-BE49-F238E27FC236}">
                <a16:creationId xmlns:a16="http://schemas.microsoft.com/office/drawing/2014/main" id="{E57AC8DD-E9B3-78EE-645B-337144DB3C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CD2EEB9-06CC-493C-984B-E295178B38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E097D3-1C92-4713-9D48-F0D70D41949D}" type="slidenum">
              <a:rPr lang="en-IN" smtClean="0"/>
              <a:t>‹#›</a:t>
            </a:fld>
            <a:endParaRPr lang="en-IN"/>
          </a:p>
        </p:txBody>
      </p:sp>
    </p:spTree>
    <p:extLst>
      <p:ext uri="{BB962C8B-B14F-4D97-AF65-F5344CB8AC3E}">
        <p14:creationId xmlns:p14="http://schemas.microsoft.com/office/powerpoint/2010/main" val="815659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1"/>
            <a:ext cx="10972801" cy="944561"/>
          </a:xfrm>
          <a:prstGeom prst="rect">
            <a:avLst/>
          </a:prstGeom>
        </p:spPr>
        <p:txBody>
          <a:bodyPr vert="horz" lIns="121899" tIns="60949" rIns="121899" bIns="60949" rtlCol="0" anchor="ctr">
            <a:normAutofit/>
          </a:bodyPr>
          <a:lstStyle/>
          <a:p>
            <a:r>
              <a:rPr lang="en-US" dirty="0"/>
              <a:t>CLICK TO EDIT MASTER TITLE</a:t>
            </a:r>
          </a:p>
        </p:txBody>
      </p:sp>
      <p:sp>
        <p:nvSpPr>
          <p:cNvPr id="3" name="Text Placeholder 2"/>
          <p:cNvSpPr>
            <a:spLocks noGrp="1"/>
          </p:cNvSpPr>
          <p:nvPr>
            <p:ph type="body" idx="1"/>
          </p:nvPr>
        </p:nvSpPr>
        <p:spPr>
          <a:xfrm>
            <a:off x="609600" y="1447800"/>
            <a:ext cx="10972801"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7444" y="6264276"/>
            <a:ext cx="2844800"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264216880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txStyles>
    <p:titleStyle>
      <a:lvl1pPr algn="ctr" defTabSz="1218987" rtl="0" eaLnBrk="1" latinLnBrk="0" hangingPunct="1">
        <a:lnSpc>
          <a:spcPct val="85000"/>
        </a:lnSpc>
        <a:spcBef>
          <a:spcPts val="0"/>
        </a:spcBef>
        <a:spcAft>
          <a:spcPts val="600"/>
        </a:spcAft>
        <a:buNone/>
        <a:defRPr sz="4800" b="0" i="0" kern="1200" cap="all" spc="100" baseline="0">
          <a:solidFill>
            <a:schemeClr val="accent1"/>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50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50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50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1pPr>
            <a:lvl2pPr lvl="1">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2pPr>
            <a:lvl3pPr lvl="2">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3pPr>
            <a:lvl4pPr lvl="3">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4pPr>
            <a:lvl5pPr lvl="4">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5pPr>
            <a:lvl6pPr lvl="5">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6pPr>
            <a:lvl7pPr lvl="6">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7pPr>
            <a:lvl8pPr lvl="7">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8pPr>
            <a:lvl9pPr lvl="8">
              <a:spcBef>
                <a:spcPts val="0"/>
              </a:spcBef>
              <a:spcAft>
                <a:spcPts val="0"/>
              </a:spcAft>
              <a:buClr>
                <a:schemeClr val="dk1"/>
              </a:buClr>
              <a:buSzPts val="3500"/>
              <a:buFont typeface="Convergence"/>
              <a:buNone/>
              <a:defRPr sz="3500" b="1">
                <a:solidFill>
                  <a:schemeClr val="dk1"/>
                </a:solidFill>
                <a:latin typeface="Convergence"/>
                <a:ea typeface="Convergence"/>
                <a:cs typeface="Convergence"/>
                <a:sym typeface="Convergence"/>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1pPr>
            <a:lvl2pPr marL="914400" lvl="1"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2pPr>
            <a:lvl3pPr marL="1371600" lvl="2"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3pPr>
            <a:lvl4pPr marL="1828800" lvl="3"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4pPr>
            <a:lvl5pPr marL="2286000" lvl="4"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5pPr>
            <a:lvl6pPr marL="2743200" lvl="5"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6pPr>
            <a:lvl7pPr marL="3200400" lvl="6"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7pPr>
            <a:lvl8pPr marL="3657600" lvl="7"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8pPr>
            <a:lvl9pPr marL="4114800" lvl="8" indent="-317500">
              <a:lnSpc>
                <a:spcPct val="100000"/>
              </a:lnSpc>
              <a:spcBef>
                <a:spcPts val="0"/>
              </a:spcBef>
              <a:spcAft>
                <a:spcPts val="0"/>
              </a:spcAft>
              <a:buClr>
                <a:schemeClr val="dk1"/>
              </a:buClr>
              <a:buSzPts val="1400"/>
              <a:buFont typeface="PT Sans Caption"/>
              <a:buChar char="■"/>
              <a:defRPr>
                <a:solidFill>
                  <a:schemeClr val="dk1"/>
                </a:solidFill>
                <a:latin typeface="PT Sans Caption"/>
                <a:ea typeface="PT Sans Caption"/>
                <a:cs typeface="PT Sans Caption"/>
                <a:sym typeface="PT Sans Caption"/>
              </a:defRPr>
            </a:lvl9pPr>
          </a:lstStyle>
          <a:p>
            <a:endParaRPr/>
          </a:p>
        </p:txBody>
      </p:sp>
    </p:spTree>
    <p:extLst>
      <p:ext uri="{BB962C8B-B14F-4D97-AF65-F5344CB8AC3E}">
        <p14:creationId xmlns:p14="http://schemas.microsoft.com/office/powerpoint/2010/main" val="3080226087"/>
      </p:ext>
    </p:extLst>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7"/>
          <p:cNvSpPr txBox="1">
            <a:spLocks noGrp="1"/>
          </p:cNvSpPr>
          <p:nvPr>
            <p:ph type="ctrTitle"/>
          </p:nvPr>
        </p:nvSpPr>
        <p:spPr>
          <a:xfrm>
            <a:off x="1297867" y="2133500"/>
            <a:ext cx="8967200" cy="2540800"/>
          </a:xfrm>
          <a:prstGeom prst="rect">
            <a:avLst/>
          </a:prstGeom>
        </p:spPr>
        <p:txBody>
          <a:bodyPr spcFirstLastPara="1" wrap="square" lIns="121900" tIns="121900" rIns="121900" bIns="121900" anchor="ctr" anchorCtr="0">
            <a:noAutofit/>
          </a:bodyPr>
          <a:lstStyle/>
          <a:p>
            <a:pPr algn="ctr"/>
            <a:r>
              <a:rPr lang="en"/>
              <a:t>Avishkar</a:t>
            </a:r>
            <a:br>
              <a:rPr lang="en"/>
            </a:br>
            <a:r>
              <a:rPr lang="en"/>
              <a:t> </a:t>
            </a:r>
            <a:r>
              <a:rPr lang="en" dirty="0"/>
              <a:t>2k24</a:t>
            </a:r>
            <a:br>
              <a:rPr lang="en" dirty="0"/>
            </a:br>
            <a:r>
              <a:rPr lang="en" dirty="0"/>
              <a:t>   </a:t>
            </a:r>
            <a:r>
              <a:rPr lang="en" dirty="0">
                <a:solidFill>
                  <a:schemeClr val="dk2"/>
                </a:solidFill>
              </a:rPr>
              <a:t>HackQuest</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E90DF-64D0-44B1-345C-D0186F625A3E}"/>
              </a:ext>
            </a:extLst>
          </p:cNvPr>
          <p:cNvSpPr txBox="1"/>
          <p:nvPr/>
        </p:nvSpPr>
        <p:spPr>
          <a:xfrm>
            <a:off x="1748414" y="442127"/>
            <a:ext cx="7867860" cy="646331"/>
          </a:xfrm>
          <a:prstGeom prst="rect">
            <a:avLst/>
          </a:prstGeom>
          <a:noFill/>
        </p:spPr>
        <p:txBody>
          <a:bodyPr wrap="square" rtlCol="0">
            <a:spAutoFit/>
          </a:bodyPr>
          <a:lstStyle/>
          <a:p>
            <a:r>
              <a:rPr lang="en-IN" sz="3600" b="1" i="1" u="sng" dirty="0">
                <a:latin typeface="Arial Black" panose="020B0A04020102020204" pitchFamily="34" charset="0"/>
              </a:rPr>
              <a:t>Some 3D models we created</a:t>
            </a:r>
          </a:p>
        </p:txBody>
      </p:sp>
      <p:pic>
        <p:nvPicPr>
          <p:cNvPr id="4" name="Picture 3">
            <a:extLst>
              <a:ext uri="{FF2B5EF4-FFF2-40B4-BE49-F238E27FC236}">
                <a16:creationId xmlns:a16="http://schemas.microsoft.com/office/drawing/2014/main" id="{3C524B3B-8628-39CC-E638-9FDC80D958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90" y="1748099"/>
            <a:ext cx="4501663" cy="2974626"/>
          </a:xfrm>
          <a:prstGeom prst="rect">
            <a:avLst/>
          </a:prstGeom>
        </p:spPr>
      </p:pic>
      <p:sp>
        <p:nvSpPr>
          <p:cNvPr id="7" name="Arrow: Right 6">
            <a:extLst>
              <a:ext uri="{FF2B5EF4-FFF2-40B4-BE49-F238E27FC236}">
                <a16:creationId xmlns:a16="http://schemas.microsoft.com/office/drawing/2014/main" id="{6F9E9DD3-44B3-062C-9348-20C8BAAF0974}"/>
              </a:ext>
            </a:extLst>
          </p:cNvPr>
          <p:cNvSpPr/>
          <p:nvPr/>
        </p:nvSpPr>
        <p:spPr>
          <a:xfrm>
            <a:off x="4783015" y="3125037"/>
            <a:ext cx="602901" cy="52251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0CE6B91-E33E-813A-7285-5C567BD17725}"/>
              </a:ext>
            </a:extLst>
          </p:cNvPr>
          <p:cNvSpPr txBox="1"/>
          <p:nvPr/>
        </p:nvSpPr>
        <p:spPr>
          <a:xfrm>
            <a:off x="442127" y="5144756"/>
            <a:ext cx="4119826" cy="738664"/>
          </a:xfrm>
          <a:prstGeom prst="rect">
            <a:avLst/>
          </a:prstGeom>
          <a:noFill/>
        </p:spPr>
        <p:txBody>
          <a:bodyPr wrap="square" rtlCol="0">
            <a:spAutoFit/>
          </a:bodyPr>
          <a:lstStyle/>
          <a:p>
            <a:pPr algn="ctr"/>
            <a:r>
              <a:rPr lang="en-IN" sz="2400" b="1" dirty="0">
                <a:latin typeface="Arial Black" panose="020B0A04020102020204" pitchFamily="34" charset="0"/>
              </a:rPr>
              <a:t>Source image</a:t>
            </a:r>
          </a:p>
          <a:p>
            <a:endParaRPr lang="en-IN" dirty="0"/>
          </a:p>
        </p:txBody>
      </p:sp>
      <p:sp>
        <p:nvSpPr>
          <p:cNvPr id="10" name="TextBox 9">
            <a:extLst>
              <a:ext uri="{FF2B5EF4-FFF2-40B4-BE49-F238E27FC236}">
                <a16:creationId xmlns:a16="http://schemas.microsoft.com/office/drawing/2014/main" id="{CF5D7B23-B9EC-D753-00B1-8FBD9C231483}"/>
              </a:ext>
            </a:extLst>
          </p:cNvPr>
          <p:cNvSpPr txBox="1"/>
          <p:nvPr/>
        </p:nvSpPr>
        <p:spPr>
          <a:xfrm>
            <a:off x="6096000" y="5797899"/>
            <a:ext cx="4645688" cy="461665"/>
          </a:xfrm>
          <a:prstGeom prst="rect">
            <a:avLst/>
          </a:prstGeom>
          <a:noFill/>
        </p:spPr>
        <p:txBody>
          <a:bodyPr wrap="square" rtlCol="0">
            <a:spAutoFit/>
          </a:bodyPr>
          <a:lstStyle/>
          <a:p>
            <a:pPr algn="ctr"/>
            <a:r>
              <a:rPr lang="en-IN" sz="2400" b="1" dirty="0">
                <a:latin typeface="Arial Black" panose="020B0A04020102020204" pitchFamily="34" charset="0"/>
              </a:rPr>
              <a:t>3 D MODEL</a:t>
            </a:r>
          </a:p>
        </p:txBody>
      </p:sp>
      <p:pic>
        <p:nvPicPr>
          <p:cNvPr id="12" name="Picture 11">
            <a:extLst>
              <a:ext uri="{FF2B5EF4-FFF2-40B4-BE49-F238E27FC236}">
                <a16:creationId xmlns:a16="http://schemas.microsoft.com/office/drawing/2014/main" id="{70215CF5-843D-D34B-D1C5-7473E6BA8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763" y="1163042"/>
            <a:ext cx="6049110" cy="4351046"/>
          </a:xfrm>
          <a:prstGeom prst="rect">
            <a:avLst/>
          </a:prstGeom>
        </p:spPr>
      </p:pic>
    </p:spTree>
    <p:extLst>
      <p:ext uri="{BB962C8B-B14F-4D97-AF65-F5344CB8AC3E}">
        <p14:creationId xmlns:p14="http://schemas.microsoft.com/office/powerpoint/2010/main" val="752864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5C0B52-8397-289A-8FB5-4A9CAD9B8D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6886" y="531147"/>
            <a:ext cx="2143125" cy="2143125"/>
          </a:xfrm>
          <a:prstGeom prst="rect">
            <a:avLst/>
          </a:prstGeom>
        </p:spPr>
      </p:pic>
      <p:pic>
        <p:nvPicPr>
          <p:cNvPr id="5" name="Picture 4">
            <a:extLst>
              <a:ext uri="{FF2B5EF4-FFF2-40B4-BE49-F238E27FC236}">
                <a16:creationId xmlns:a16="http://schemas.microsoft.com/office/drawing/2014/main" id="{004729CB-5D9E-8D5B-761B-1D3C7746E7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492" y="281562"/>
            <a:ext cx="4354024" cy="2697563"/>
          </a:xfrm>
          <a:prstGeom prst="rect">
            <a:avLst/>
          </a:prstGeom>
        </p:spPr>
      </p:pic>
      <p:pic>
        <p:nvPicPr>
          <p:cNvPr id="7" name="Picture 6">
            <a:extLst>
              <a:ext uri="{FF2B5EF4-FFF2-40B4-BE49-F238E27FC236}">
                <a16:creationId xmlns:a16="http://schemas.microsoft.com/office/drawing/2014/main" id="{B0C72432-A9D8-4DE6-3598-CE81C7DC5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36" y="3347514"/>
            <a:ext cx="4640308" cy="2951704"/>
          </a:xfrm>
          <a:prstGeom prst="rect">
            <a:avLst/>
          </a:prstGeom>
        </p:spPr>
      </p:pic>
      <p:pic>
        <p:nvPicPr>
          <p:cNvPr id="9" name="Picture 8">
            <a:extLst>
              <a:ext uri="{FF2B5EF4-FFF2-40B4-BE49-F238E27FC236}">
                <a16:creationId xmlns:a16="http://schemas.microsoft.com/office/drawing/2014/main" id="{072DA9C4-0C83-03AB-52DC-3018FA23B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973" y="3291883"/>
            <a:ext cx="5375869" cy="3284555"/>
          </a:xfrm>
          <a:prstGeom prst="rect">
            <a:avLst/>
          </a:prstGeom>
        </p:spPr>
      </p:pic>
      <p:sp>
        <p:nvSpPr>
          <p:cNvPr id="10" name="Arrow: Right 9">
            <a:extLst>
              <a:ext uri="{FF2B5EF4-FFF2-40B4-BE49-F238E27FC236}">
                <a16:creationId xmlns:a16="http://schemas.microsoft.com/office/drawing/2014/main" id="{19C2A359-47DF-E4E0-3C23-0041A18D34D3}"/>
              </a:ext>
            </a:extLst>
          </p:cNvPr>
          <p:cNvSpPr/>
          <p:nvPr/>
        </p:nvSpPr>
        <p:spPr>
          <a:xfrm>
            <a:off x="5039907" y="4411645"/>
            <a:ext cx="602901" cy="52251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8A923C69-43C8-10DE-5BA5-ACE6483B023F}"/>
              </a:ext>
            </a:extLst>
          </p:cNvPr>
          <p:cNvSpPr/>
          <p:nvPr/>
        </p:nvSpPr>
        <p:spPr>
          <a:xfrm>
            <a:off x="4913644" y="1369085"/>
            <a:ext cx="602901" cy="52251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5003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DD9F5B7-FF75-FB9C-B60F-CA650D9FD829}"/>
              </a:ext>
            </a:extLst>
          </p:cNvPr>
          <p:cNvSpPr>
            <a:spLocks noGrp="1"/>
          </p:cNvSpPr>
          <p:nvPr>
            <p:ph type="title"/>
          </p:nvPr>
        </p:nvSpPr>
        <p:spPr>
          <a:xfrm>
            <a:off x="608170" y="3429000"/>
            <a:ext cx="4649411" cy="2819400"/>
          </a:xfrm>
        </p:spPr>
        <p:txBody>
          <a:bodyPr/>
          <a:lstStyle/>
          <a:p>
            <a:r>
              <a:rPr lang="en-US" dirty="0"/>
              <a:t>Market Report: 2D to 3D Image</a:t>
            </a:r>
          </a:p>
        </p:txBody>
      </p:sp>
      <p:sp>
        <p:nvSpPr>
          <p:cNvPr id="81" name="Text Placeholder 80">
            <a:extLst>
              <a:ext uri="{FF2B5EF4-FFF2-40B4-BE49-F238E27FC236}">
                <a16:creationId xmlns:a16="http://schemas.microsoft.com/office/drawing/2014/main" id="{856EF6AA-075A-F11E-7AB6-72584D5E8E7B}"/>
              </a:ext>
            </a:extLst>
          </p:cNvPr>
          <p:cNvSpPr>
            <a:spLocks noGrp="1"/>
          </p:cNvSpPr>
          <p:nvPr>
            <p:ph type="body" sz="quarter" idx="11"/>
          </p:nvPr>
        </p:nvSpPr>
        <p:spPr>
          <a:xfrm>
            <a:off x="6380051" y="803692"/>
            <a:ext cx="4120476" cy="552835"/>
          </a:xfrm>
        </p:spPr>
        <p:txBody>
          <a:bodyPr/>
          <a:lstStyle/>
          <a:p>
            <a:r>
              <a:rPr lang="en-US" dirty="0"/>
              <a:t> 3D Printing and Design</a:t>
            </a:r>
          </a:p>
          <a:p>
            <a:endParaRPr lang="en-US" dirty="0"/>
          </a:p>
        </p:txBody>
      </p:sp>
      <p:sp>
        <p:nvSpPr>
          <p:cNvPr id="87" name="Text Placeholder 86">
            <a:extLst>
              <a:ext uri="{FF2B5EF4-FFF2-40B4-BE49-F238E27FC236}">
                <a16:creationId xmlns:a16="http://schemas.microsoft.com/office/drawing/2014/main" id="{27DB16C5-CBA8-050E-8103-FE90238FBA97}"/>
              </a:ext>
            </a:extLst>
          </p:cNvPr>
          <p:cNvSpPr>
            <a:spLocks noGrp="1"/>
          </p:cNvSpPr>
          <p:nvPr>
            <p:ph type="body" sz="quarter" idx="17"/>
          </p:nvPr>
        </p:nvSpPr>
        <p:spPr/>
        <p:txBody>
          <a:bodyPr/>
          <a:lstStyle/>
          <a:p>
            <a:endParaRPr lang="en-US" dirty="0"/>
          </a:p>
          <a:p>
            <a:endParaRPr lang="en-US" dirty="0"/>
          </a:p>
        </p:txBody>
      </p:sp>
      <p:sp>
        <p:nvSpPr>
          <p:cNvPr id="82" name="Text Placeholder 81">
            <a:extLst>
              <a:ext uri="{FF2B5EF4-FFF2-40B4-BE49-F238E27FC236}">
                <a16:creationId xmlns:a16="http://schemas.microsoft.com/office/drawing/2014/main" id="{A3B86342-A549-E4C3-1C2D-3269E65AEFC6}"/>
              </a:ext>
            </a:extLst>
          </p:cNvPr>
          <p:cNvSpPr>
            <a:spLocks noGrp="1"/>
          </p:cNvSpPr>
          <p:nvPr>
            <p:ph type="body" sz="quarter" idx="12"/>
          </p:nvPr>
        </p:nvSpPr>
        <p:spPr>
          <a:xfrm>
            <a:off x="6380050" y="1752601"/>
            <a:ext cx="4421927" cy="692982"/>
          </a:xfrm>
        </p:spPr>
        <p:txBody>
          <a:bodyPr/>
          <a:lstStyle/>
          <a:p>
            <a:r>
              <a:rPr lang="en-US" dirty="0"/>
              <a:t>E-commerce and Product Visualization</a:t>
            </a:r>
          </a:p>
        </p:txBody>
      </p:sp>
      <p:sp>
        <p:nvSpPr>
          <p:cNvPr id="88" name="Text Placeholder 87">
            <a:extLst>
              <a:ext uri="{FF2B5EF4-FFF2-40B4-BE49-F238E27FC236}">
                <a16:creationId xmlns:a16="http://schemas.microsoft.com/office/drawing/2014/main" id="{FDC3F00E-2D9B-DC36-9C5D-99C66237BB96}"/>
              </a:ext>
            </a:extLst>
          </p:cNvPr>
          <p:cNvSpPr>
            <a:spLocks noGrp="1"/>
          </p:cNvSpPr>
          <p:nvPr>
            <p:ph type="body" sz="quarter" idx="18"/>
          </p:nvPr>
        </p:nvSpPr>
        <p:spPr/>
        <p:txBody>
          <a:bodyPr/>
          <a:lstStyle/>
          <a:p>
            <a:endParaRPr lang="en-US" dirty="0"/>
          </a:p>
          <a:p>
            <a:endParaRPr lang="en-US" dirty="0"/>
          </a:p>
        </p:txBody>
      </p:sp>
      <p:sp>
        <p:nvSpPr>
          <p:cNvPr id="83" name="Text Placeholder 82">
            <a:extLst>
              <a:ext uri="{FF2B5EF4-FFF2-40B4-BE49-F238E27FC236}">
                <a16:creationId xmlns:a16="http://schemas.microsoft.com/office/drawing/2014/main" id="{A7C1FD09-C60A-050C-BBF9-FC66CCB58CC7}"/>
              </a:ext>
            </a:extLst>
          </p:cNvPr>
          <p:cNvSpPr>
            <a:spLocks noGrp="1"/>
          </p:cNvSpPr>
          <p:nvPr>
            <p:ph type="body" sz="quarter" idx="13"/>
          </p:nvPr>
        </p:nvSpPr>
        <p:spPr/>
        <p:txBody>
          <a:bodyPr/>
          <a:lstStyle/>
          <a:p>
            <a:r>
              <a:rPr lang="en-US" dirty="0"/>
              <a:t>Film and Animation</a:t>
            </a:r>
          </a:p>
        </p:txBody>
      </p:sp>
      <p:sp>
        <p:nvSpPr>
          <p:cNvPr id="89" name="Text Placeholder 88">
            <a:extLst>
              <a:ext uri="{FF2B5EF4-FFF2-40B4-BE49-F238E27FC236}">
                <a16:creationId xmlns:a16="http://schemas.microsoft.com/office/drawing/2014/main" id="{152F0AD2-B0ED-DDB5-6B75-1A158BC02A2D}"/>
              </a:ext>
            </a:extLst>
          </p:cNvPr>
          <p:cNvSpPr>
            <a:spLocks noGrp="1"/>
          </p:cNvSpPr>
          <p:nvPr>
            <p:ph type="body" sz="quarter" idx="19"/>
          </p:nvPr>
        </p:nvSpPr>
        <p:spPr/>
        <p:txBody>
          <a:bodyPr/>
          <a:lstStyle/>
          <a:p>
            <a:endParaRPr lang="en-US" dirty="0"/>
          </a:p>
          <a:p>
            <a:endParaRPr lang="en-US" dirty="0"/>
          </a:p>
        </p:txBody>
      </p:sp>
      <p:sp>
        <p:nvSpPr>
          <p:cNvPr id="84" name="Text Placeholder 83">
            <a:extLst>
              <a:ext uri="{FF2B5EF4-FFF2-40B4-BE49-F238E27FC236}">
                <a16:creationId xmlns:a16="http://schemas.microsoft.com/office/drawing/2014/main" id="{5A9B833D-B259-D69D-A1C5-4CB1337CAE16}"/>
              </a:ext>
            </a:extLst>
          </p:cNvPr>
          <p:cNvSpPr>
            <a:spLocks noGrp="1"/>
          </p:cNvSpPr>
          <p:nvPr>
            <p:ph type="body" sz="quarter" idx="14"/>
          </p:nvPr>
        </p:nvSpPr>
        <p:spPr>
          <a:xfrm>
            <a:off x="6380050" y="3657600"/>
            <a:ext cx="5115263" cy="339309"/>
          </a:xfrm>
        </p:spPr>
        <p:txBody>
          <a:bodyPr/>
          <a:lstStyle/>
          <a:p>
            <a:r>
              <a:rPr lang="en-US" dirty="0"/>
              <a:t>Computational Efficiency</a:t>
            </a:r>
          </a:p>
        </p:txBody>
      </p:sp>
      <p:sp>
        <p:nvSpPr>
          <p:cNvPr id="90" name="Text Placeholder 89">
            <a:extLst>
              <a:ext uri="{FF2B5EF4-FFF2-40B4-BE49-F238E27FC236}">
                <a16:creationId xmlns:a16="http://schemas.microsoft.com/office/drawing/2014/main" id="{FF8984B0-FF4A-676A-718D-88A75A8F2485}"/>
              </a:ext>
            </a:extLst>
          </p:cNvPr>
          <p:cNvSpPr>
            <a:spLocks noGrp="1"/>
          </p:cNvSpPr>
          <p:nvPr>
            <p:ph type="body" sz="quarter" idx="20"/>
          </p:nvPr>
        </p:nvSpPr>
        <p:spPr/>
        <p:txBody>
          <a:bodyPr/>
          <a:lstStyle/>
          <a:p>
            <a:endParaRPr lang="en-US" dirty="0"/>
          </a:p>
          <a:p>
            <a:endParaRPr lang="en-US" dirty="0"/>
          </a:p>
        </p:txBody>
      </p:sp>
      <p:sp>
        <p:nvSpPr>
          <p:cNvPr id="85" name="Text Placeholder 84">
            <a:extLst>
              <a:ext uri="{FF2B5EF4-FFF2-40B4-BE49-F238E27FC236}">
                <a16:creationId xmlns:a16="http://schemas.microsoft.com/office/drawing/2014/main" id="{8D5E43C1-4424-B4A7-959F-2CCFC4C9BB5C}"/>
              </a:ext>
            </a:extLst>
          </p:cNvPr>
          <p:cNvSpPr>
            <a:spLocks noGrp="1"/>
          </p:cNvSpPr>
          <p:nvPr>
            <p:ph type="body" sz="quarter" idx="15"/>
          </p:nvPr>
        </p:nvSpPr>
        <p:spPr/>
        <p:txBody>
          <a:bodyPr/>
          <a:lstStyle/>
          <a:p>
            <a:r>
              <a:rPr lang="en-US" dirty="0"/>
              <a:t>EDUCATION FIELD</a:t>
            </a:r>
          </a:p>
        </p:txBody>
      </p:sp>
      <p:sp>
        <p:nvSpPr>
          <p:cNvPr id="91" name="Text Placeholder 90">
            <a:extLst>
              <a:ext uri="{FF2B5EF4-FFF2-40B4-BE49-F238E27FC236}">
                <a16:creationId xmlns:a16="http://schemas.microsoft.com/office/drawing/2014/main" id="{065F0716-4C19-0DD6-93B9-2EADEA6FD843}"/>
              </a:ext>
            </a:extLst>
          </p:cNvPr>
          <p:cNvSpPr>
            <a:spLocks noGrp="1"/>
          </p:cNvSpPr>
          <p:nvPr>
            <p:ph type="body" sz="quarter" idx="21"/>
          </p:nvPr>
        </p:nvSpPr>
        <p:spPr/>
        <p:txBody>
          <a:bodyPr/>
          <a:lstStyle/>
          <a:p>
            <a:r>
              <a:rPr lang="en-US" dirty="0"/>
              <a:t>. </a:t>
            </a:r>
          </a:p>
          <a:p>
            <a:endParaRPr lang="en-US" dirty="0"/>
          </a:p>
        </p:txBody>
      </p:sp>
      <p:sp>
        <p:nvSpPr>
          <p:cNvPr id="86" name="Text Placeholder 85">
            <a:extLst>
              <a:ext uri="{FF2B5EF4-FFF2-40B4-BE49-F238E27FC236}">
                <a16:creationId xmlns:a16="http://schemas.microsoft.com/office/drawing/2014/main" id="{5247C1BA-8536-DC58-00A9-DB2FAFD4B1EC}"/>
              </a:ext>
            </a:extLst>
          </p:cNvPr>
          <p:cNvSpPr>
            <a:spLocks noGrp="1"/>
          </p:cNvSpPr>
          <p:nvPr>
            <p:ph type="body" sz="quarter" idx="16"/>
          </p:nvPr>
        </p:nvSpPr>
        <p:spPr/>
        <p:txBody>
          <a:bodyPr/>
          <a:lstStyle/>
          <a:p>
            <a:r>
              <a:rPr lang="en-US" dirty="0"/>
              <a:t>Multi-View Input</a:t>
            </a:r>
          </a:p>
        </p:txBody>
      </p:sp>
      <p:sp>
        <p:nvSpPr>
          <p:cNvPr id="92" name="Text Placeholder 91">
            <a:extLst>
              <a:ext uri="{FF2B5EF4-FFF2-40B4-BE49-F238E27FC236}">
                <a16:creationId xmlns:a16="http://schemas.microsoft.com/office/drawing/2014/main" id="{C4044085-B53A-D640-98E0-6295995E8D33}"/>
              </a:ext>
            </a:extLst>
          </p:cNvPr>
          <p:cNvSpPr>
            <a:spLocks noGrp="1"/>
          </p:cNvSpPr>
          <p:nvPr>
            <p:ph type="body" sz="quarter" idx="22"/>
          </p:nvPr>
        </p:nvSpPr>
        <p:spPr/>
        <p:txBody>
          <a:bodyPr/>
          <a:lstStyle/>
          <a:p>
            <a:r>
              <a:rPr lang="en-US" dirty="0"/>
              <a:t>e. </a:t>
            </a:r>
          </a:p>
          <a:p>
            <a:endParaRPr lang="en-US" dirty="0"/>
          </a:p>
        </p:txBody>
      </p:sp>
    </p:spTree>
    <p:extLst>
      <p:ext uri="{BB962C8B-B14F-4D97-AF65-F5344CB8AC3E}">
        <p14:creationId xmlns:p14="http://schemas.microsoft.com/office/powerpoint/2010/main" val="2544376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A6E58B-4B7C-B499-5B0B-5DE60E796282}"/>
              </a:ext>
            </a:extLst>
          </p:cNvPr>
          <p:cNvSpPr txBox="1"/>
          <p:nvPr/>
        </p:nvSpPr>
        <p:spPr>
          <a:xfrm>
            <a:off x="944880" y="1830586"/>
            <a:ext cx="9712960" cy="4339650"/>
          </a:xfrm>
          <a:prstGeom prst="rect">
            <a:avLst/>
          </a:prstGeom>
          <a:noFill/>
        </p:spPr>
        <p:txBody>
          <a:bodyPr wrap="square" rtlCol="0">
            <a:spAutoFit/>
          </a:bodyPr>
          <a:lstStyle/>
          <a:p>
            <a:pPr algn="ctr"/>
            <a:r>
              <a:rPr lang="en-IN" sz="13800" b="1" i="1" dirty="0">
                <a:solidFill>
                  <a:srgbClr val="00B0F0"/>
                </a:solidFill>
              </a:rPr>
              <a:t>THANK YOU! </a:t>
            </a:r>
            <a:r>
              <a:rPr lang="en-IN" sz="13800" b="1" i="1" dirty="0">
                <a:solidFill>
                  <a:srgbClr val="00B0F0"/>
                </a:solidFill>
                <a:sym typeface="Wingdings" panose="05000000000000000000" pitchFamily="2" charset="2"/>
              </a:rPr>
              <a:t></a:t>
            </a:r>
            <a:endParaRPr lang="en-IN" b="1" i="1" dirty="0">
              <a:solidFill>
                <a:srgbClr val="00B0F0"/>
              </a:solidFill>
            </a:endParaRPr>
          </a:p>
        </p:txBody>
      </p:sp>
    </p:spTree>
    <p:extLst>
      <p:ext uri="{BB962C8B-B14F-4D97-AF65-F5344CB8AC3E}">
        <p14:creationId xmlns:p14="http://schemas.microsoft.com/office/powerpoint/2010/main" val="1314602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7"/>
          <p:cNvSpPr txBox="1">
            <a:spLocks noGrp="1"/>
          </p:cNvSpPr>
          <p:nvPr>
            <p:ph type="ctrTitle"/>
          </p:nvPr>
        </p:nvSpPr>
        <p:spPr>
          <a:xfrm>
            <a:off x="1297867" y="341644"/>
            <a:ext cx="8967200" cy="1748413"/>
          </a:xfrm>
          <a:prstGeom prst="rect">
            <a:avLst/>
          </a:prstGeom>
        </p:spPr>
        <p:txBody>
          <a:bodyPr spcFirstLastPara="1" wrap="square" lIns="121900" tIns="121900" rIns="121900" bIns="121900" anchor="ctr" anchorCtr="0">
            <a:noAutofit/>
          </a:bodyPr>
          <a:lstStyle/>
          <a:p>
            <a:pPr algn="ctr"/>
            <a:r>
              <a:rPr lang="en-US" sz="3200" u="sng" dirty="0">
                <a:solidFill>
                  <a:srgbClr val="000000"/>
                </a:solidFill>
                <a:effectLst/>
                <a:latin typeface="Algerian" panose="04020705040A02060702" pitchFamily="82" charset="0"/>
                <a:ea typeface="Arial" panose="020B0604020202020204" pitchFamily="34" charset="0"/>
              </a:rPr>
              <a:t>AI Avengers</a:t>
            </a:r>
            <a:endParaRPr sz="3200" u="sng" dirty="0">
              <a:solidFill>
                <a:schemeClr val="dk2"/>
              </a:solidFill>
              <a:latin typeface="Algerian" panose="04020705040A02060702" pitchFamily="82" charset="0"/>
            </a:endParaRPr>
          </a:p>
        </p:txBody>
      </p:sp>
      <p:sp>
        <p:nvSpPr>
          <p:cNvPr id="3" name="TextBox 2">
            <a:extLst>
              <a:ext uri="{FF2B5EF4-FFF2-40B4-BE49-F238E27FC236}">
                <a16:creationId xmlns:a16="http://schemas.microsoft.com/office/drawing/2014/main" id="{3B77F8BB-92CE-5A6E-32B4-79F97F7BFBF2}"/>
              </a:ext>
            </a:extLst>
          </p:cNvPr>
          <p:cNvSpPr txBox="1"/>
          <p:nvPr/>
        </p:nvSpPr>
        <p:spPr>
          <a:xfrm>
            <a:off x="2294021" y="2090057"/>
            <a:ext cx="7971046" cy="2464777"/>
          </a:xfrm>
          <a:prstGeom prst="rect">
            <a:avLst/>
          </a:prstGeom>
          <a:noFill/>
        </p:spPr>
        <p:txBody>
          <a:bodyPr wrap="square">
            <a:spAutoFit/>
          </a:bodyPr>
          <a:lstStyle/>
          <a:p>
            <a:pPr indent="-6350" algn="ctr">
              <a:lnSpc>
                <a:spcPct val="150000"/>
              </a:lnSpc>
              <a:spcAft>
                <a:spcPts val="285"/>
              </a:spcAft>
            </a:pPr>
            <a:r>
              <a:rPr lang="en-US" sz="2000" b="1" u="sng" kern="100" dirty="0">
                <a:solidFill>
                  <a:srgbClr val="000000"/>
                </a:solidFill>
                <a:effectLst/>
                <a:latin typeface="Arial Rounded MT Bold" panose="020F0704030504030204" pitchFamily="34" charset="0"/>
                <a:ea typeface="Arial" panose="020B0604020202020204" pitchFamily="34" charset="0"/>
              </a:rPr>
              <a:t>Team Members -</a:t>
            </a:r>
            <a:endParaRPr lang="en-IN" sz="2000" b="1" u="sng" kern="100" dirty="0">
              <a:solidFill>
                <a:srgbClr val="000000"/>
              </a:solidFill>
              <a:effectLst/>
              <a:latin typeface="Arial Rounded MT Bold" panose="020F0704030504030204" pitchFamily="34" charset="0"/>
              <a:ea typeface="Calibri" panose="020F0502020204030204" pitchFamily="34" charset="0"/>
            </a:endParaRPr>
          </a:p>
          <a:p>
            <a:pPr marL="342900" lvl="0" indent="-342900" algn="ctr" fontAlgn="base">
              <a:lnSpc>
                <a:spcPct val="150000"/>
              </a:lnSpc>
              <a:spcAft>
                <a:spcPts val="230"/>
              </a:spcAft>
              <a:buClr>
                <a:srgbClr val="000000"/>
              </a:buClr>
              <a:buSzPts val="1100"/>
              <a:buFont typeface="Arial" panose="020B0604020202020204" pitchFamily="34" charset="0"/>
              <a:buChar char="●"/>
            </a:pPr>
            <a:r>
              <a:rPr lang="en-US" sz="2000" u="none" strike="noStrike" kern="100" dirty="0">
                <a:solidFill>
                  <a:srgbClr val="000000"/>
                </a:solidFill>
                <a:effectLst/>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rPr>
              <a:t>&lt;Mukund Bihari Gupta&gt;    &lt;CSE&gt;    &lt;20233191&gt;</a:t>
            </a:r>
            <a:endParaRPr lang="en-IN" sz="2000" kern="100" dirty="0">
              <a:solidFill>
                <a:srgbClr val="000000"/>
              </a:solidFill>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endParaRPr>
          </a:p>
          <a:p>
            <a:pPr marL="342900" lvl="0" indent="-342900" algn="ctr" fontAlgn="base">
              <a:lnSpc>
                <a:spcPct val="150000"/>
              </a:lnSpc>
              <a:spcAft>
                <a:spcPts val="230"/>
              </a:spcAft>
              <a:buClr>
                <a:srgbClr val="000000"/>
              </a:buClr>
              <a:buSzPts val="1100"/>
              <a:buFont typeface="Arial" panose="020B0604020202020204" pitchFamily="34" charset="0"/>
              <a:buChar char="●"/>
            </a:pPr>
            <a:r>
              <a:rPr lang="en-US" sz="2000" u="none" strike="noStrike" kern="100" dirty="0">
                <a:solidFill>
                  <a:srgbClr val="000000"/>
                </a:solidFill>
                <a:effectLst/>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rPr>
              <a:t>&lt;Sachin Patel&gt;  &lt;CSE&gt;     &lt;20233237&gt;</a:t>
            </a:r>
            <a:endParaRPr lang="en-IN" sz="2000" u="none" strike="noStrike" kern="100" dirty="0">
              <a:solidFill>
                <a:srgbClr val="000000"/>
              </a:solidFill>
              <a:effectLst/>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endParaRPr>
          </a:p>
          <a:p>
            <a:pPr marL="342900" lvl="0" indent="-342900" algn="ctr" fontAlgn="base">
              <a:lnSpc>
                <a:spcPct val="150000"/>
              </a:lnSpc>
              <a:spcAft>
                <a:spcPts val="230"/>
              </a:spcAft>
              <a:buClr>
                <a:srgbClr val="000000"/>
              </a:buClr>
              <a:buSzPts val="1100"/>
              <a:buFont typeface="Arial" panose="020B0604020202020204" pitchFamily="34" charset="0"/>
              <a:buChar char="●"/>
            </a:pPr>
            <a:r>
              <a:rPr lang="en-US" sz="2000" u="none" strike="noStrike" kern="100" dirty="0">
                <a:solidFill>
                  <a:srgbClr val="000000"/>
                </a:solidFill>
                <a:effectLst/>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rPr>
              <a:t>&lt;Sahil Kumar Singh&gt;    &lt;CSE&gt;   &lt;20233239&gt;</a:t>
            </a:r>
            <a:endParaRPr lang="en-IN" sz="2000" u="none" strike="noStrike" kern="100" dirty="0">
              <a:solidFill>
                <a:srgbClr val="000000"/>
              </a:solidFill>
              <a:effectLst/>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endParaRPr>
          </a:p>
          <a:p>
            <a:pPr marL="342900" lvl="0" indent="-342900" algn="ctr" fontAlgn="base">
              <a:lnSpc>
                <a:spcPct val="150000"/>
              </a:lnSpc>
              <a:spcAft>
                <a:spcPts val="2945"/>
              </a:spcAft>
              <a:buClr>
                <a:srgbClr val="000000"/>
              </a:buClr>
              <a:buSzPts val="1100"/>
              <a:buFont typeface="Arial" panose="020B0604020202020204" pitchFamily="34" charset="0"/>
              <a:buChar char="●"/>
            </a:pPr>
            <a:r>
              <a:rPr lang="en-US" sz="2000" u="none" strike="noStrike" kern="100" dirty="0">
                <a:solidFill>
                  <a:srgbClr val="000000"/>
                </a:solidFill>
                <a:effectLst/>
                <a:uFill>
                  <a:solidFill>
                    <a:srgbClr val="000000"/>
                  </a:solidFill>
                </a:uFill>
                <a:latin typeface="Arial Rounded MT Bold" panose="020F0704030504030204" pitchFamily="34" charset="0"/>
                <a:ea typeface="Arial" panose="020B0604020202020204" pitchFamily="34" charset="0"/>
                <a:cs typeface="Arial" panose="020B0604020202020204" pitchFamily="34" charset="0"/>
              </a:rPr>
              <a:t>&lt;Sashwat Barthwal&gt;   &lt;CSE&gt;  &lt;20233558</a:t>
            </a:r>
            <a:r>
              <a:rPr lang="en-US" sz="18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rPr>
              <a:t>&gt;</a:t>
            </a:r>
            <a:endParaRPr lang="en-IN" sz="1400" u="none" strike="noStrike" kern="100"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1629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8733" y="566151"/>
            <a:ext cx="10993549" cy="553927"/>
          </a:xfrm>
        </p:spPr>
        <p:txBody>
          <a:bodyPr>
            <a:normAutofit/>
          </a:bodyPr>
          <a:lstStyle/>
          <a:p>
            <a:r>
              <a:rPr lang="en-US" sz="2800" dirty="0">
                <a:latin typeface="Arial Black" panose="020B0A04020102020204" pitchFamily="34" charset="0"/>
              </a:rPr>
              <a:t>Problem statement 1:</a:t>
            </a:r>
            <a:r>
              <a:rPr lang="en-US" sz="2800" dirty="0">
                <a:solidFill>
                  <a:srgbClr val="0D0D0D"/>
                </a:solidFill>
                <a:effectLst/>
                <a:latin typeface="Arial Black" panose="020B0A04020102020204" pitchFamily="34" charset="0"/>
                <a:ea typeface="Calibri" panose="020F0502020204030204" pitchFamily="34" charset="0"/>
              </a:rPr>
              <a:t>Drowsiness Detection System </a:t>
            </a:r>
            <a:endParaRPr lang="en-US" sz="2800" dirty="0">
              <a:latin typeface="Arial Black" panose="020B0A04020102020204" pitchFamily="34" charset="0"/>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1366577"/>
            <a:ext cx="10993546" cy="2270926"/>
          </a:xfrm>
        </p:spPr>
        <p:txBody>
          <a:bodyPr>
            <a:normAutofit/>
          </a:bodyPr>
          <a:lstStyle/>
          <a:p>
            <a:pPr algn="l"/>
            <a:r>
              <a:rPr lang="en-US" b="1" u="sng" kern="100" dirty="0">
                <a:solidFill>
                  <a:srgbClr val="000000"/>
                </a:solidFill>
                <a:effectLst/>
                <a:latin typeface="Arial" panose="020B0604020202020204" pitchFamily="34" charset="0"/>
                <a:ea typeface="Arial" panose="020B0604020202020204" pitchFamily="34" charset="0"/>
              </a:rPr>
              <a:t>Description and Idea conceived:</a:t>
            </a:r>
          </a:p>
          <a:p>
            <a:pPr algn="l"/>
            <a:r>
              <a:rPr lang="en-US" sz="1600" kern="100" dirty="0">
                <a:solidFill>
                  <a:srgbClr val="0D0D0D"/>
                </a:solidFill>
                <a:effectLst/>
                <a:latin typeface="Arial Black" panose="020B0A04020102020204" pitchFamily="34" charset="0"/>
                <a:ea typeface="Calibri" panose="020F0502020204030204" pitchFamily="34" charset="0"/>
              </a:rPr>
              <a:t>The Drowsiness Detection System is a crucial application aimed at enhancing road safety by detecting signs of driver drowsiness in real-time. Leveraging computer vision techniques, the system analyzes live video feeds to monitor facial features and eye movements, accurately identifying indicators such as heavy eyelids or prolonged eye closures. Upon detecting drowsiness, the system prompts timely interventions to prevent potential accidents, thereby safeguarding lives on the road.</a:t>
            </a:r>
            <a:endParaRPr lang="en-IN" sz="1600" kern="100" dirty="0">
              <a:solidFill>
                <a:srgbClr val="000000"/>
              </a:solidFill>
              <a:effectLst/>
              <a:latin typeface="Arial Black" panose="020B0A04020102020204" pitchFamily="34" charset="0"/>
              <a:ea typeface="Calibri" panose="020F0502020204030204" pitchFamily="34" charset="0"/>
            </a:endParaRPr>
          </a:p>
          <a:p>
            <a:pPr algn="l"/>
            <a:endParaRPr lang="en-US" sz="1800" b="1" u="sng" kern="100" dirty="0">
              <a:solidFill>
                <a:srgbClr val="000000"/>
              </a:solidFill>
              <a:effectLst/>
              <a:latin typeface="Arial" panose="020B0604020202020204" pitchFamily="34" charset="0"/>
              <a:ea typeface="Arial" panose="020B0604020202020204" pitchFamily="34" charset="0"/>
            </a:endParaRPr>
          </a:p>
          <a:p>
            <a:pPr algn="l"/>
            <a:endParaRPr lang="en-IN" sz="1800" b="1" u="sng" kern="100" dirty="0">
              <a:solidFill>
                <a:srgbClr val="000000"/>
              </a:solidFill>
              <a:effectLst/>
              <a:latin typeface="Calibri" panose="020F0502020204030204" pitchFamily="34" charset="0"/>
              <a:ea typeface="Calibri" panose="020F0502020204030204" pitchFamily="34" charset="0"/>
            </a:endParaRPr>
          </a:p>
          <a:p>
            <a:endParaRPr lang="en-US" dirty="0"/>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748034"/>
            <a:ext cx="11260667" cy="2644297"/>
          </a:xfrm>
          <a:prstGeom prst="rect">
            <a:avLst/>
          </a:prstGeom>
        </p:spPr>
      </p:pic>
      <p:sp>
        <p:nvSpPr>
          <p:cNvPr id="11" name="Rectangle 10">
            <a:extLst>
              <a:ext uri="{FF2B5EF4-FFF2-40B4-BE49-F238E27FC236}">
                <a16:creationId xmlns:a16="http://schemas.microsoft.com/office/drawing/2014/main" id="{67D451C9-809D-383F-DEBF-D8127A849777}"/>
              </a:ext>
            </a:extLst>
          </p:cNvPr>
          <p:cNvSpPr/>
          <p:nvPr/>
        </p:nvSpPr>
        <p:spPr>
          <a:xfrm>
            <a:off x="281354" y="140677"/>
            <a:ext cx="4300694" cy="80387"/>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B3A1F95-03CC-D09E-F155-D58408ACCD66}"/>
              </a:ext>
            </a:extLst>
          </p:cNvPr>
          <p:cNvSpPr/>
          <p:nvPr/>
        </p:nvSpPr>
        <p:spPr>
          <a:xfrm>
            <a:off x="4734448" y="152495"/>
            <a:ext cx="2875506" cy="6857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FC56D36-5F95-B97B-9EDD-2BBF3FCFC226}"/>
              </a:ext>
            </a:extLst>
          </p:cNvPr>
          <p:cNvSpPr/>
          <p:nvPr/>
        </p:nvSpPr>
        <p:spPr>
          <a:xfrm>
            <a:off x="7762354" y="140677"/>
            <a:ext cx="3947046" cy="9220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5805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i="1" u="sng" dirty="0">
                <a:solidFill>
                  <a:schemeClr val="tx1">
                    <a:lumMod val="75000"/>
                    <a:lumOff val="25000"/>
                  </a:schemeClr>
                </a:solidFill>
                <a:latin typeface="Arial Black" panose="020B0A04020102020204" pitchFamily="34" charset="0"/>
              </a:rPr>
              <a:t>FEATURES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adec="http://schemas.microsoft.com/office/drawing/2017/decorative" val="1"/>
              </a:ext>
            </a:extLst>
          </p:cNvPr>
          <p:cNvSpPr/>
          <p:nvPr/>
        </p:nvSpPr>
        <p:spPr>
          <a:xfrm rot="5400000">
            <a:off x="-451286" y="2631260"/>
            <a:ext cx="4336142" cy="2044685"/>
          </a:xfrm>
          <a:prstGeom prst="trapezoid">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adec="http://schemas.microsoft.com/office/drawing/2017/decorative" val="1"/>
              </a:ext>
            </a:extLst>
          </p:cNvPr>
          <p:cNvSpPr/>
          <p:nvPr/>
        </p:nvSpPr>
        <p:spPr>
          <a:xfrm rot="5400000">
            <a:off x="1761132" y="2673357"/>
            <a:ext cx="4336142" cy="2044685"/>
          </a:xfrm>
          <a:prstGeom prst="trapezoid">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adec="http://schemas.microsoft.com/office/drawing/2017/decorative" val="1"/>
              </a:ext>
            </a:extLst>
          </p:cNvPr>
          <p:cNvSpPr/>
          <p:nvPr/>
        </p:nvSpPr>
        <p:spPr>
          <a:xfrm rot="5400000">
            <a:off x="3927930" y="2673357"/>
            <a:ext cx="4336142" cy="2044685"/>
          </a:xfrm>
          <a:prstGeom prst="trapezoid">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adec="http://schemas.microsoft.com/office/drawing/2017/decorative" val="1"/>
              </a:ext>
            </a:extLst>
          </p:cNvPr>
          <p:cNvSpPr/>
          <p:nvPr/>
        </p:nvSpPr>
        <p:spPr>
          <a:xfrm rot="5400000">
            <a:off x="6094728" y="2631261"/>
            <a:ext cx="4336142" cy="2044685"/>
          </a:xfrm>
          <a:prstGeom prst="trapezoid">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adec="http://schemas.microsoft.com/office/drawing/2017/decorative" val="1"/>
              </a:ext>
            </a:extLst>
          </p:cNvPr>
          <p:cNvSpPr/>
          <p:nvPr/>
        </p:nvSpPr>
        <p:spPr>
          <a:xfrm rot="5400000">
            <a:off x="8263685" y="2673357"/>
            <a:ext cx="4336142" cy="2044685"/>
          </a:xfrm>
          <a:prstGeom prst="trapezoid">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951255" y="2125442"/>
            <a:ext cx="1371600" cy="492443"/>
          </a:xfrm>
          <a:prstGeom prst="rect">
            <a:avLst/>
          </a:prstGeom>
        </p:spPr>
        <p:txBody>
          <a:bodyPr wrap="square" lIns="0" tIns="0" rIns="0" bIns="0">
            <a:spAutoFit/>
          </a:bodyPr>
          <a:lstStyle/>
          <a:p>
            <a:pPr algn="ctr"/>
            <a:r>
              <a:rPr lang="en-US" sz="1600" dirty="0">
                <a:solidFill>
                  <a:schemeClr val="bg1"/>
                </a:solidFill>
                <a:effectLst/>
                <a:latin typeface="Arial" panose="020B0604020202020204" pitchFamily="34" charset="0"/>
                <a:ea typeface="Calibri" panose="020F0502020204030204" pitchFamily="34" charset="0"/>
              </a:rPr>
              <a:t>Customizable Threshold</a:t>
            </a:r>
            <a:endParaRPr lang="en-US" sz="1600" b="1" dirty="0">
              <a:solidFill>
                <a:schemeClr val="bg1"/>
              </a:solidFill>
            </a:endParaRPr>
          </a:p>
        </p:txBody>
      </p:sp>
      <p:sp>
        <p:nvSpPr>
          <p:cNvPr id="47" name="Rectangle 46">
            <a:extLst>
              <a:ext uri="{FF2B5EF4-FFF2-40B4-BE49-F238E27FC236}">
                <a16:creationId xmlns:a16="http://schemas.microsoft.com/office/drawing/2014/main" id="{1751D31D-3535-411D-8BAC-95CCC90AB185}"/>
              </a:ext>
            </a:extLst>
          </p:cNvPr>
          <p:cNvSpPr/>
          <p:nvPr/>
        </p:nvSpPr>
        <p:spPr>
          <a:xfrm>
            <a:off x="3155092" y="2125442"/>
            <a:ext cx="1523149" cy="430887"/>
          </a:xfrm>
          <a:prstGeom prst="rect">
            <a:avLst/>
          </a:prstGeom>
        </p:spPr>
        <p:txBody>
          <a:bodyPr wrap="square" lIns="0" tIns="0" rIns="0" bIns="0">
            <a:spAutoFit/>
          </a:bodyPr>
          <a:lstStyle/>
          <a:p>
            <a:pPr algn="ctr"/>
            <a:r>
              <a:rPr lang="en-US" sz="1400" dirty="0">
                <a:solidFill>
                  <a:schemeClr val="bg1"/>
                </a:solidFill>
                <a:effectLst/>
                <a:latin typeface="Arial" panose="020B0604020202020204" pitchFamily="34" charset="0"/>
                <a:ea typeface="Calibri" panose="020F0502020204030204" pitchFamily="34" charset="0"/>
              </a:rPr>
              <a:t>Random Arithmetic Verification</a:t>
            </a:r>
            <a:endParaRPr lang="en-US" sz="1200" b="1" dirty="0">
              <a:solidFill>
                <a:schemeClr val="bg1"/>
              </a:solidFill>
            </a:endParaRPr>
          </a:p>
        </p:txBody>
      </p:sp>
      <p:sp>
        <p:nvSpPr>
          <p:cNvPr id="48" name="Rectangle 47">
            <a:extLst>
              <a:ext uri="{FF2B5EF4-FFF2-40B4-BE49-F238E27FC236}">
                <a16:creationId xmlns:a16="http://schemas.microsoft.com/office/drawing/2014/main" id="{FA4D735A-8F75-4E2A-8F1A-CC303B0718BA}"/>
              </a:ext>
            </a:extLst>
          </p:cNvPr>
          <p:cNvSpPr/>
          <p:nvPr/>
        </p:nvSpPr>
        <p:spPr>
          <a:xfrm>
            <a:off x="5274433" y="2125442"/>
            <a:ext cx="1371600" cy="553998"/>
          </a:xfrm>
          <a:prstGeom prst="rect">
            <a:avLst/>
          </a:prstGeom>
        </p:spPr>
        <p:txBody>
          <a:bodyPr wrap="square" lIns="0" tIns="0" rIns="0" bIns="0">
            <a:spAutoFit/>
          </a:bodyPr>
          <a:lstStyle/>
          <a:p>
            <a:pPr algn="ctr"/>
            <a:r>
              <a:rPr lang="en-US" b="1" dirty="0">
                <a:solidFill>
                  <a:schemeClr val="bg1"/>
                </a:solidFill>
              </a:rPr>
              <a:t>No Face detection</a:t>
            </a:r>
          </a:p>
        </p:txBody>
      </p:sp>
      <p:sp>
        <p:nvSpPr>
          <p:cNvPr id="49" name="Rectangle 48">
            <a:extLst>
              <a:ext uri="{FF2B5EF4-FFF2-40B4-BE49-F238E27FC236}">
                <a16:creationId xmlns:a16="http://schemas.microsoft.com/office/drawing/2014/main" id="{54AB9282-0505-49EB-AABF-998083225E3A}"/>
              </a:ext>
            </a:extLst>
          </p:cNvPr>
          <p:cNvSpPr/>
          <p:nvPr/>
        </p:nvSpPr>
        <p:spPr>
          <a:xfrm>
            <a:off x="7386779" y="2156219"/>
            <a:ext cx="1371600" cy="492443"/>
          </a:xfrm>
          <a:prstGeom prst="rect">
            <a:avLst/>
          </a:prstGeom>
        </p:spPr>
        <p:txBody>
          <a:bodyPr wrap="square" lIns="0" tIns="0" rIns="0" bIns="0">
            <a:spAutoFit/>
          </a:bodyPr>
          <a:lstStyle/>
          <a:p>
            <a:pPr algn="ctr"/>
            <a:r>
              <a:rPr lang="en-US" sz="1600" b="1" dirty="0">
                <a:solidFill>
                  <a:schemeClr val="bg1"/>
                </a:solidFill>
              </a:rPr>
              <a:t>Facial Feature Monitoring</a:t>
            </a:r>
          </a:p>
        </p:txBody>
      </p:sp>
      <p:sp>
        <p:nvSpPr>
          <p:cNvPr id="50" name="Rectangle 49">
            <a:extLst>
              <a:ext uri="{FF2B5EF4-FFF2-40B4-BE49-F238E27FC236}">
                <a16:creationId xmlns:a16="http://schemas.microsoft.com/office/drawing/2014/main" id="{D668C4B5-BCEC-465A-ADA5-6A054B15F7A3}"/>
              </a:ext>
            </a:extLst>
          </p:cNvPr>
          <p:cNvSpPr/>
          <p:nvPr/>
        </p:nvSpPr>
        <p:spPr>
          <a:xfrm>
            <a:off x="9555735" y="2137639"/>
            <a:ext cx="1371600" cy="553998"/>
          </a:xfrm>
          <a:prstGeom prst="rect">
            <a:avLst/>
          </a:prstGeom>
        </p:spPr>
        <p:txBody>
          <a:bodyPr wrap="square" lIns="0" tIns="0" rIns="0" bIns="0">
            <a:spAutoFit/>
          </a:bodyPr>
          <a:lstStyle/>
          <a:p>
            <a:pPr algn="ctr"/>
            <a:r>
              <a:rPr lang="en-US" b="1" dirty="0">
                <a:solidFill>
                  <a:schemeClr val="bg1"/>
                </a:solidFill>
              </a:rPr>
              <a:t>Interactive Feedback</a:t>
            </a:r>
          </a:p>
        </p:txBody>
      </p:sp>
      <p:sp>
        <p:nvSpPr>
          <p:cNvPr id="51" name="Rectangle 50">
            <a:extLst>
              <a:ext uri="{FF2B5EF4-FFF2-40B4-BE49-F238E27FC236}">
                <a16:creationId xmlns:a16="http://schemas.microsoft.com/office/drawing/2014/main" id="{8AA18108-5B8B-4147-84A7-D30A16BEC4EA}"/>
              </a:ext>
            </a:extLst>
          </p:cNvPr>
          <p:cNvSpPr/>
          <p:nvPr/>
        </p:nvSpPr>
        <p:spPr>
          <a:xfrm>
            <a:off x="884223" y="2950105"/>
            <a:ext cx="1752042" cy="1705595"/>
          </a:xfrm>
          <a:prstGeom prst="rect">
            <a:avLst/>
          </a:prstGeom>
        </p:spPr>
        <p:txBody>
          <a:bodyPr wrap="square" lIns="0" tIns="0" rIns="0" bIns="0" anchor="t">
            <a:spAutoFit/>
          </a:bodyPr>
          <a:lstStyle/>
          <a:p>
            <a:pPr algn="ctr">
              <a:lnSpc>
                <a:spcPts val="1900"/>
              </a:lnSpc>
            </a:pPr>
            <a:r>
              <a:rPr lang="en-US" sz="1600" dirty="0">
                <a:solidFill>
                  <a:schemeClr val="bg1"/>
                </a:solidFill>
                <a:effectLst/>
                <a:latin typeface="Arial" panose="020B0604020202020204" pitchFamily="34" charset="0"/>
                <a:ea typeface="Calibri" panose="020F0502020204030204" pitchFamily="34" charset="0"/>
              </a:rPr>
              <a:t>Allows users to set a threshold for drowsiness detection, ensuring flexibility and adaptability to different scenarios</a:t>
            </a:r>
            <a:r>
              <a:rPr lang="en-US" sz="1400" dirty="0">
                <a:solidFill>
                  <a:srgbClr val="0D0D0D"/>
                </a:solidFill>
                <a:effectLst/>
                <a:latin typeface="Arial" panose="020B0604020202020204" pitchFamily="34" charset="0"/>
                <a:ea typeface="Calibri" panose="020F0502020204030204" pitchFamily="34" charset="0"/>
              </a:rPr>
              <a:t>.</a:t>
            </a:r>
            <a:r>
              <a:rPr lang="en-US" sz="1400" dirty="0">
                <a:solidFill>
                  <a:schemeClr val="bg1"/>
                </a:solidFill>
                <a:cs typeface="Segoe UI" panose="020B0502040204020203" pitchFamily="34" charset="0"/>
              </a:rPr>
              <a:t>.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2932763"/>
            <a:ext cx="1752042" cy="1705595"/>
          </a:xfrm>
          <a:prstGeom prst="rect">
            <a:avLst/>
          </a:prstGeom>
        </p:spPr>
        <p:txBody>
          <a:bodyPr wrap="square" lIns="0" tIns="0" rIns="0" bIns="0" anchor="t">
            <a:spAutoFit/>
          </a:bodyPr>
          <a:lstStyle/>
          <a:p>
            <a:pPr algn="ctr">
              <a:lnSpc>
                <a:spcPts val="1900"/>
              </a:lnSpc>
            </a:pPr>
            <a:r>
              <a:rPr lang="en-US" sz="1600" dirty="0">
                <a:solidFill>
                  <a:schemeClr val="bg1"/>
                </a:solidFill>
                <a:cs typeface="Segoe UI" panose="020B0502040204020203" pitchFamily="34" charset="0"/>
              </a:rPr>
              <a:t>Engages drivers with random arithmetic challenges to ensure alertness and responsiveness during drowsiness episodes.</a:t>
            </a:r>
          </a:p>
        </p:txBody>
      </p:sp>
      <p:sp>
        <p:nvSpPr>
          <p:cNvPr id="53" name="Rectangle 52">
            <a:extLst>
              <a:ext uri="{FF2B5EF4-FFF2-40B4-BE49-F238E27FC236}">
                <a16:creationId xmlns:a16="http://schemas.microsoft.com/office/drawing/2014/main" id="{E1535E1C-6EBC-45D8-BCE1-D5B947A61FB6}"/>
              </a:ext>
            </a:extLst>
          </p:cNvPr>
          <p:cNvSpPr/>
          <p:nvPr/>
        </p:nvSpPr>
        <p:spPr>
          <a:xfrm>
            <a:off x="5218901" y="3065295"/>
            <a:ext cx="1752042" cy="974626"/>
          </a:xfrm>
          <a:prstGeom prst="rect">
            <a:avLst/>
          </a:prstGeom>
        </p:spPr>
        <p:txBody>
          <a:bodyPr wrap="square" lIns="0" tIns="0" rIns="0" bIns="0" anchor="t">
            <a:spAutoFit/>
          </a:bodyPr>
          <a:lstStyle/>
          <a:p>
            <a:pPr algn="ctr">
              <a:lnSpc>
                <a:spcPts val="1900"/>
              </a:lnSpc>
            </a:pPr>
            <a:r>
              <a:rPr lang="en-US" dirty="0">
                <a:solidFill>
                  <a:schemeClr val="bg1"/>
                </a:solidFill>
                <a:cs typeface="Segoe UI" panose="020B0502040204020203" pitchFamily="34" charset="0"/>
              </a:rPr>
              <a:t>When no faces is present it will prompt that no face is detected</a:t>
            </a:r>
            <a:r>
              <a:rPr lang="en-US" sz="1400" dirty="0">
                <a:solidFill>
                  <a:schemeClr val="bg1"/>
                </a:solidFill>
                <a:cs typeface="Segoe UI" panose="020B0502040204020203" pitchFamily="34" charset="0"/>
              </a:rPr>
              <a:t>.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8" y="3064721"/>
            <a:ext cx="1752042" cy="1461939"/>
          </a:xfrm>
          <a:prstGeom prst="rect">
            <a:avLst/>
          </a:prstGeom>
        </p:spPr>
        <p:txBody>
          <a:bodyPr wrap="square" lIns="0" tIns="0" rIns="0" bIns="0" anchor="t">
            <a:spAutoFit/>
          </a:bodyPr>
          <a:lstStyle/>
          <a:p>
            <a:pPr algn="ctr">
              <a:lnSpc>
                <a:spcPts val="1900"/>
              </a:lnSpc>
            </a:pPr>
            <a:r>
              <a:rPr lang="en-US" sz="1600" dirty="0">
                <a:solidFill>
                  <a:schemeClr val="bg1"/>
                </a:solidFill>
                <a:cs typeface="Segoe UI" panose="020B0502040204020203" pitchFamily="34" charset="0"/>
              </a:rPr>
              <a:t>Focuses on facial landmarks and eye movements for precise detection of drowsiness indicators..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064721"/>
            <a:ext cx="1752042" cy="1705595"/>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a:t>
            </a:r>
            <a:r>
              <a:rPr lang="en-US" sz="1600" dirty="0">
                <a:solidFill>
                  <a:schemeClr val="bg1"/>
                </a:solidFill>
                <a:cs typeface="Segoe UI" panose="020B0502040204020203" pitchFamily="34" charset="0"/>
              </a:rPr>
              <a:t>Provides visual and auditory alerts to notify drivers when drowsiness is detected, promoting immediate corrective actions</a:t>
            </a:r>
          </a:p>
        </p:txBody>
      </p:sp>
    </p:spTree>
    <p:extLst>
      <p:ext uri="{BB962C8B-B14F-4D97-AF65-F5344CB8AC3E}">
        <p14:creationId xmlns:p14="http://schemas.microsoft.com/office/powerpoint/2010/main" val="82256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10"/>
            <a:ext cx="12192000" cy="6857990"/>
          </a:xfrm>
          <a:prstGeom prst="rect">
            <a:avLst/>
          </a:prstGeom>
        </p:spPr>
      </p:pic>
      <p:pic>
        <p:nvPicPr>
          <p:cNvPr id="4" name="Picture 3">
            <a:extLst>
              <a:ext uri="{FF2B5EF4-FFF2-40B4-BE49-F238E27FC236}">
                <a16:creationId xmlns:a16="http://schemas.microsoft.com/office/drawing/2014/main" id="{9C78E7F6-91DD-2D18-BE59-967A28501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893" y="213486"/>
            <a:ext cx="5914795" cy="2891455"/>
          </a:xfrm>
          <a:prstGeom prst="rect">
            <a:avLst/>
          </a:prstGeom>
        </p:spPr>
      </p:pic>
      <p:sp>
        <p:nvSpPr>
          <p:cNvPr id="6" name="TextBox 5">
            <a:extLst>
              <a:ext uri="{FF2B5EF4-FFF2-40B4-BE49-F238E27FC236}">
                <a16:creationId xmlns:a16="http://schemas.microsoft.com/office/drawing/2014/main" id="{938BB1AB-2AF0-F1A8-EF03-3E63AC4B1F3F}"/>
              </a:ext>
            </a:extLst>
          </p:cNvPr>
          <p:cNvSpPr txBox="1"/>
          <p:nvPr/>
        </p:nvSpPr>
        <p:spPr>
          <a:xfrm>
            <a:off x="6531429" y="331595"/>
            <a:ext cx="3034602" cy="369332"/>
          </a:xfrm>
          <a:prstGeom prst="rect">
            <a:avLst/>
          </a:prstGeom>
          <a:noFill/>
        </p:spPr>
        <p:txBody>
          <a:bodyPr wrap="square" rtlCol="0">
            <a:spAutoFit/>
          </a:bodyPr>
          <a:lstStyle/>
          <a:p>
            <a:r>
              <a:rPr lang="en-IN" b="1" u="sng" dirty="0">
                <a:latin typeface="Arial Black" panose="020B0A04020102020204" pitchFamily="34" charset="0"/>
              </a:rPr>
              <a:t>ACTIVE WINDOW</a:t>
            </a:r>
          </a:p>
        </p:txBody>
      </p:sp>
      <p:pic>
        <p:nvPicPr>
          <p:cNvPr id="8" name="Picture 7">
            <a:extLst>
              <a:ext uri="{FF2B5EF4-FFF2-40B4-BE49-F238E27FC236}">
                <a16:creationId xmlns:a16="http://schemas.microsoft.com/office/drawing/2014/main" id="{DD7F3EA2-3D96-524C-A05B-E6D9C3C25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9245" y="3191803"/>
            <a:ext cx="5287862" cy="3544388"/>
          </a:xfrm>
          <a:prstGeom prst="rect">
            <a:avLst/>
          </a:prstGeom>
        </p:spPr>
      </p:pic>
      <p:pic>
        <p:nvPicPr>
          <p:cNvPr id="9" name="Picture 8">
            <a:extLst>
              <a:ext uri="{FF2B5EF4-FFF2-40B4-BE49-F238E27FC236}">
                <a16:creationId xmlns:a16="http://schemas.microsoft.com/office/drawing/2014/main" id="{08D7821F-68A9-9187-257E-7FEEF83403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232" y="3429000"/>
            <a:ext cx="5515625" cy="3203876"/>
          </a:xfrm>
          <a:prstGeom prst="rect">
            <a:avLst/>
          </a:prstGeom>
        </p:spPr>
      </p:pic>
      <p:sp>
        <p:nvSpPr>
          <p:cNvPr id="10" name="Arrow: Right 9">
            <a:extLst>
              <a:ext uri="{FF2B5EF4-FFF2-40B4-BE49-F238E27FC236}">
                <a16:creationId xmlns:a16="http://schemas.microsoft.com/office/drawing/2014/main" id="{B7E3B7A2-AEB4-2162-5FE6-7EFE903DF311}"/>
              </a:ext>
            </a:extLst>
          </p:cNvPr>
          <p:cNvSpPr/>
          <p:nvPr/>
        </p:nvSpPr>
        <p:spPr>
          <a:xfrm rot="10800000">
            <a:off x="5864639" y="4702739"/>
            <a:ext cx="602901" cy="52251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73565922-AA03-9588-FED3-237CCE33614B}"/>
              </a:ext>
            </a:extLst>
          </p:cNvPr>
          <p:cNvSpPr txBox="1"/>
          <p:nvPr/>
        </p:nvSpPr>
        <p:spPr>
          <a:xfrm>
            <a:off x="6765053" y="2722380"/>
            <a:ext cx="6174712" cy="369332"/>
          </a:xfrm>
          <a:prstGeom prst="rect">
            <a:avLst/>
          </a:prstGeom>
          <a:noFill/>
        </p:spPr>
        <p:txBody>
          <a:bodyPr wrap="square">
            <a:spAutoFit/>
          </a:bodyPr>
          <a:lstStyle/>
          <a:p>
            <a:r>
              <a:rPr lang="en-IN" b="1" u="sng" dirty="0">
                <a:latin typeface="Arial Black" panose="020B0A04020102020204" pitchFamily="34" charset="0"/>
              </a:rPr>
              <a:t>DROWSINESS WINDOW</a:t>
            </a:r>
          </a:p>
        </p:txBody>
      </p:sp>
    </p:spTree>
    <p:extLst>
      <p:ext uri="{BB962C8B-B14F-4D97-AF65-F5344CB8AC3E}">
        <p14:creationId xmlns:p14="http://schemas.microsoft.com/office/powerpoint/2010/main" val="312941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10"/>
            <a:ext cx="12192000" cy="6857990"/>
          </a:xfrm>
          <a:prstGeom prst="rect">
            <a:avLst/>
          </a:prstGeom>
        </p:spPr>
      </p:pic>
      <p:pic>
        <p:nvPicPr>
          <p:cNvPr id="7" name="Picture 6">
            <a:extLst>
              <a:ext uri="{FF2B5EF4-FFF2-40B4-BE49-F238E27FC236}">
                <a16:creationId xmlns:a16="http://schemas.microsoft.com/office/drawing/2014/main" id="{D9E7FAB8-841A-41D9-40B0-F1D74F7D3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837" y="3557833"/>
            <a:ext cx="5154804" cy="3087796"/>
          </a:xfrm>
          <a:prstGeom prst="rect">
            <a:avLst/>
          </a:prstGeom>
        </p:spPr>
      </p:pic>
      <p:pic>
        <p:nvPicPr>
          <p:cNvPr id="9" name="Picture 8">
            <a:extLst>
              <a:ext uri="{FF2B5EF4-FFF2-40B4-BE49-F238E27FC236}">
                <a16:creationId xmlns:a16="http://schemas.microsoft.com/office/drawing/2014/main" id="{5B4DED16-535C-D7EA-B1B3-472C160249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130" y="225124"/>
            <a:ext cx="6073140" cy="3203876"/>
          </a:xfrm>
          <a:prstGeom prst="rect">
            <a:avLst/>
          </a:prstGeom>
        </p:spPr>
      </p:pic>
      <p:sp>
        <p:nvSpPr>
          <p:cNvPr id="11" name="TextBox 10">
            <a:extLst>
              <a:ext uri="{FF2B5EF4-FFF2-40B4-BE49-F238E27FC236}">
                <a16:creationId xmlns:a16="http://schemas.microsoft.com/office/drawing/2014/main" id="{AC26715F-8869-8ABB-27DC-E7DEB7AC5905}"/>
              </a:ext>
            </a:extLst>
          </p:cNvPr>
          <p:cNvSpPr txBox="1"/>
          <p:nvPr/>
        </p:nvSpPr>
        <p:spPr>
          <a:xfrm>
            <a:off x="7622430" y="3160796"/>
            <a:ext cx="6174712" cy="369332"/>
          </a:xfrm>
          <a:prstGeom prst="rect">
            <a:avLst/>
          </a:prstGeom>
          <a:noFill/>
        </p:spPr>
        <p:txBody>
          <a:bodyPr wrap="square">
            <a:spAutoFit/>
          </a:bodyPr>
          <a:lstStyle/>
          <a:p>
            <a:r>
              <a:rPr lang="en-IN" b="1" u="sng" dirty="0">
                <a:latin typeface="Arial Black" panose="020B0A04020102020204" pitchFamily="34" charset="0"/>
              </a:rPr>
              <a:t>NO FACE  WINDOW</a:t>
            </a:r>
          </a:p>
        </p:txBody>
      </p:sp>
      <p:sp>
        <p:nvSpPr>
          <p:cNvPr id="14" name="TextBox 13">
            <a:extLst>
              <a:ext uri="{FF2B5EF4-FFF2-40B4-BE49-F238E27FC236}">
                <a16:creationId xmlns:a16="http://schemas.microsoft.com/office/drawing/2014/main" id="{3DDD03B5-8EE4-3CCF-14D2-CD0E6815BEEE}"/>
              </a:ext>
            </a:extLst>
          </p:cNvPr>
          <p:cNvSpPr txBox="1"/>
          <p:nvPr/>
        </p:nvSpPr>
        <p:spPr>
          <a:xfrm>
            <a:off x="6413362" y="225124"/>
            <a:ext cx="6938386" cy="369332"/>
          </a:xfrm>
          <a:prstGeom prst="rect">
            <a:avLst/>
          </a:prstGeom>
          <a:noFill/>
        </p:spPr>
        <p:txBody>
          <a:bodyPr wrap="square">
            <a:spAutoFit/>
          </a:bodyPr>
          <a:lstStyle/>
          <a:p>
            <a:r>
              <a:rPr lang="en-IN" b="1" u="sng" dirty="0">
                <a:latin typeface="Arial Black" panose="020B0A04020102020204" pitchFamily="34" charset="0"/>
              </a:rPr>
              <a:t>WRONG ANSWER WINDOW</a:t>
            </a:r>
          </a:p>
        </p:txBody>
      </p:sp>
    </p:spTree>
    <p:extLst>
      <p:ext uri="{BB962C8B-B14F-4D97-AF65-F5344CB8AC3E}">
        <p14:creationId xmlns:p14="http://schemas.microsoft.com/office/powerpoint/2010/main" val="3818083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DD9F5B7-FF75-FB9C-B60F-CA650D9FD829}"/>
              </a:ext>
            </a:extLst>
          </p:cNvPr>
          <p:cNvSpPr>
            <a:spLocks noGrp="1"/>
          </p:cNvSpPr>
          <p:nvPr>
            <p:ph type="title"/>
          </p:nvPr>
        </p:nvSpPr>
        <p:spPr>
          <a:xfrm>
            <a:off x="608170" y="2301073"/>
            <a:ext cx="4649411" cy="3947327"/>
          </a:xfrm>
        </p:spPr>
        <p:txBody>
          <a:bodyPr>
            <a:normAutofit fontScale="90000"/>
          </a:bodyPr>
          <a:lstStyle/>
          <a:p>
            <a:r>
              <a:rPr lang="en-US" dirty="0"/>
              <a:t>Market Report: Drowsiness Detection Models</a:t>
            </a:r>
          </a:p>
        </p:txBody>
      </p:sp>
      <p:sp>
        <p:nvSpPr>
          <p:cNvPr id="87" name="Text Placeholder 86">
            <a:extLst>
              <a:ext uri="{FF2B5EF4-FFF2-40B4-BE49-F238E27FC236}">
                <a16:creationId xmlns:a16="http://schemas.microsoft.com/office/drawing/2014/main" id="{27DB16C5-CBA8-050E-8103-FE90238FBA97}"/>
              </a:ext>
            </a:extLst>
          </p:cNvPr>
          <p:cNvSpPr>
            <a:spLocks noGrp="1"/>
          </p:cNvSpPr>
          <p:nvPr>
            <p:ph type="body" sz="quarter" idx="17"/>
          </p:nvPr>
        </p:nvSpPr>
        <p:spPr/>
        <p:txBody>
          <a:bodyPr/>
          <a:lstStyle/>
          <a:p>
            <a:endParaRPr lang="en-US" dirty="0"/>
          </a:p>
          <a:p>
            <a:endParaRPr lang="en-US" dirty="0"/>
          </a:p>
        </p:txBody>
      </p:sp>
      <p:sp>
        <p:nvSpPr>
          <p:cNvPr id="82" name="Text Placeholder 81">
            <a:extLst>
              <a:ext uri="{FF2B5EF4-FFF2-40B4-BE49-F238E27FC236}">
                <a16:creationId xmlns:a16="http://schemas.microsoft.com/office/drawing/2014/main" id="{A3B86342-A549-E4C3-1C2D-3269E65AEFC6}"/>
              </a:ext>
            </a:extLst>
          </p:cNvPr>
          <p:cNvSpPr>
            <a:spLocks noGrp="1"/>
          </p:cNvSpPr>
          <p:nvPr>
            <p:ph type="body" sz="quarter" idx="12"/>
          </p:nvPr>
        </p:nvSpPr>
        <p:spPr>
          <a:xfrm>
            <a:off x="6269519" y="2337765"/>
            <a:ext cx="4421927" cy="692982"/>
          </a:xfrm>
        </p:spPr>
        <p:txBody>
          <a:bodyPr/>
          <a:lstStyle/>
          <a:p>
            <a:r>
              <a:rPr lang="en-US" dirty="0"/>
              <a:t> Workforce Management</a:t>
            </a:r>
          </a:p>
        </p:txBody>
      </p:sp>
      <p:sp>
        <p:nvSpPr>
          <p:cNvPr id="88" name="Text Placeholder 87">
            <a:extLst>
              <a:ext uri="{FF2B5EF4-FFF2-40B4-BE49-F238E27FC236}">
                <a16:creationId xmlns:a16="http://schemas.microsoft.com/office/drawing/2014/main" id="{FDC3F00E-2D9B-DC36-9C5D-99C66237BB96}"/>
              </a:ext>
            </a:extLst>
          </p:cNvPr>
          <p:cNvSpPr>
            <a:spLocks noGrp="1"/>
          </p:cNvSpPr>
          <p:nvPr>
            <p:ph type="body" sz="quarter" idx="18"/>
          </p:nvPr>
        </p:nvSpPr>
        <p:spPr/>
        <p:txBody>
          <a:bodyPr/>
          <a:lstStyle/>
          <a:p>
            <a:endParaRPr lang="en-US" dirty="0"/>
          </a:p>
          <a:p>
            <a:endParaRPr lang="en-US" dirty="0"/>
          </a:p>
        </p:txBody>
      </p:sp>
      <p:sp>
        <p:nvSpPr>
          <p:cNvPr id="83" name="Text Placeholder 82">
            <a:extLst>
              <a:ext uri="{FF2B5EF4-FFF2-40B4-BE49-F238E27FC236}">
                <a16:creationId xmlns:a16="http://schemas.microsoft.com/office/drawing/2014/main" id="{A7C1FD09-C60A-050C-BBF9-FC66CCB58CC7}"/>
              </a:ext>
            </a:extLst>
          </p:cNvPr>
          <p:cNvSpPr>
            <a:spLocks noGrp="1"/>
          </p:cNvSpPr>
          <p:nvPr>
            <p:ph type="body" sz="quarter" idx="13"/>
          </p:nvPr>
        </p:nvSpPr>
        <p:spPr>
          <a:xfrm>
            <a:off x="6269519" y="3700695"/>
            <a:ext cx="3298282" cy="557022"/>
          </a:xfrm>
        </p:spPr>
        <p:txBody>
          <a:bodyPr/>
          <a:lstStyle/>
          <a:p>
            <a:r>
              <a:rPr lang="en-US" dirty="0"/>
              <a:t>Transportation Sector</a:t>
            </a:r>
          </a:p>
        </p:txBody>
      </p:sp>
      <p:sp>
        <p:nvSpPr>
          <p:cNvPr id="89" name="Text Placeholder 88">
            <a:extLst>
              <a:ext uri="{FF2B5EF4-FFF2-40B4-BE49-F238E27FC236}">
                <a16:creationId xmlns:a16="http://schemas.microsoft.com/office/drawing/2014/main" id="{152F0AD2-B0ED-DDB5-6B75-1A158BC02A2D}"/>
              </a:ext>
            </a:extLst>
          </p:cNvPr>
          <p:cNvSpPr>
            <a:spLocks noGrp="1"/>
          </p:cNvSpPr>
          <p:nvPr>
            <p:ph type="body" sz="quarter" idx="19"/>
          </p:nvPr>
        </p:nvSpPr>
        <p:spPr/>
        <p:txBody>
          <a:bodyPr/>
          <a:lstStyle/>
          <a:p>
            <a:endParaRPr lang="en-US" dirty="0"/>
          </a:p>
          <a:p>
            <a:endParaRPr lang="en-US" dirty="0"/>
          </a:p>
        </p:txBody>
      </p:sp>
      <p:sp>
        <p:nvSpPr>
          <p:cNvPr id="84" name="Text Placeholder 83">
            <a:extLst>
              <a:ext uri="{FF2B5EF4-FFF2-40B4-BE49-F238E27FC236}">
                <a16:creationId xmlns:a16="http://schemas.microsoft.com/office/drawing/2014/main" id="{5A9B833D-B259-D69D-A1C5-4CB1337CAE16}"/>
              </a:ext>
            </a:extLst>
          </p:cNvPr>
          <p:cNvSpPr>
            <a:spLocks noGrp="1"/>
          </p:cNvSpPr>
          <p:nvPr>
            <p:ph type="body" sz="quarter" idx="14"/>
          </p:nvPr>
        </p:nvSpPr>
        <p:spPr>
          <a:xfrm>
            <a:off x="6380050" y="5185191"/>
            <a:ext cx="5115263" cy="339309"/>
          </a:xfrm>
        </p:spPr>
        <p:txBody>
          <a:bodyPr/>
          <a:lstStyle/>
          <a:p>
            <a:r>
              <a:rPr lang="en-US" dirty="0"/>
              <a:t>MEDICAL FIELD</a:t>
            </a:r>
          </a:p>
        </p:txBody>
      </p:sp>
      <p:sp>
        <p:nvSpPr>
          <p:cNvPr id="90" name="Text Placeholder 89">
            <a:extLst>
              <a:ext uri="{FF2B5EF4-FFF2-40B4-BE49-F238E27FC236}">
                <a16:creationId xmlns:a16="http://schemas.microsoft.com/office/drawing/2014/main" id="{FF8984B0-FF4A-676A-718D-88A75A8F2485}"/>
              </a:ext>
            </a:extLst>
          </p:cNvPr>
          <p:cNvSpPr>
            <a:spLocks noGrp="1"/>
          </p:cNvSpPr>
          <p:nvPr>
            <p:ph type="body" sz="quarter" idx="20"/>
          </p:nvPr>
        </p:nvSpPr>
        <p:spPr/>
        <p:txBody>
          <a:bodyPr/>
          <a:lstStyle/>
          <a:p>
            <a:endParaRPr lang="en-US" dirty="0"/>
          </a:p>
          <a:p>
            <a:endParaRPr lang="en-US" dirty="0"/>
          </a:p>
        </p:txBody>
      </p:sp>
      <p:sp>
        <p:nvSpPr>
          <p:cNvPr id="91" name="Text Placeholder 90">
            <a:extLst>
              <a:ext uri="{FF2B5EF4-FFF2-40B4-BE49-F238E27FC236}">
                <a16:creationId xmlns:a16="http://schemas.microsoft.com/office/drawing/2014/main" id="{065F0716-4C19-0DD6-93B9-2EADEA6FD843}"/>
              </a:ext>
            </a:extLst>
          </p:cNvPr>
          <p:cNvSpPr>
            <a:spLocks noGrp="1"/>
          </p:cNvSpPr>
          <p:nvPr>
            <p:ph type="body" sz="quarter" idx="21"/>
          </p:nvPr>
        </p:nvSpPr>
        <p:spPr/>
        <p:txBody>
          <a:bodyPr/>
          <a:lstStyle/>
          <a:p>
            <a:r>
              <a:rPr lang="en-US" dirty="0"/>
              <a:t>. </a:t>
            </a:r>
          </a:p>
          <a:p>
            <a:endParaRPr lang="en-US" dirty="0"/>
          </a:p>
        </p:txBody>
      </p:sp>
      <p:sp>
        <p:nvSpPr>
          <p:cNvPr id="92" name="Text Placeholder 91">
            <a:extLst>
              <a:ext uri="{FF2B5EF4-FFF2-40B4-BE49-F238E27FC236}">
                <a16:creationId xmlns:a16="http://schemas.microsoft.com/office/drawing/2014/main" id="{C4044085-B53A-D640-98E0-6295995E8D33}"/>
              </a:ext>
            </a:extLst>
          </p:cNvPr>
          <p:cNvSpPr>
            <a:spLocks noGrp="1"/>
          </p:cNvSpPr>
          <p:nvPr>
            <p:ph type="body" sz="quarter" idx="22"/>
          </p:nvPr>
        </p:nvSpPr>
        <p:spPr/>
        <p:txBody>
          <a:bodyPr/>
          <a:lstStyle/>
          <a:p>
            <a:r>
              <a:rPr lang="en-US" dirty="0"/>
              <a:t>e. </a:t>
            </a:r>
          </a:p>
          <a:p>
            <a:endParaRPr lang="en-US" dirty="0"/>
          </a:p>
        </p:txBody>
      </p:sp>
      <p:sp>
        <p:nvSpPr>
          <p:cNvPr id="3" name="Text Placeholder 2">
            <a:extLst>
              <a:ext uri="{FF2B5EF4-FFF2-40B4-BE49-F238E27FC236}">
                <a16:creationId xmlns:a16="http://schemas.microsoft.com/office/drawing/2014/main" id="{2AEB711E-D7F9-F2B0-1317-84C518CDEE0C}"/>
              </a:ext>
            </a:extLst>
          </p:cNvPr>
          <p:cNvSpPr>
            <a:spLocks noGrp="1"/>
          </p:cNvSpPr>
          <p:nvPr>
            <p:ph type="body" sz="quarter" idx="11"/>
          </p:nvPr>
        </p:nvSpPr>
        <p:spPr>
          <a:xfrm>
            <a:off x="6269519" y="1132438"/>
            <a:ext cx="3298282" cy="339309"/>
          </a:xfrm>
        </p:spPr>
        <p:txBody>
          <a:bodyPr/>
          <a:lstStyle/>
          <a:p>
            <a:r>
              <a:rPr lang="en-IN" dirty="0"/>
              <a:t>Automotive Industry</a:t>
            </a:r>
          </a:p>
        </p:txBody>
      </p:sp>
    </p:spTree>
    <p:extLst>
      <p:ext uri="{BB962C8B-B14F-4D97-AF65-F5344CB8AC3E}">
        <p14:creationId xmlns:p14="http://schemas.microsoft.com/office/powerpoint/2010/main" val="1970130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448733" y="566151"/>
            <a:ext cx="10993549" cy="750183"/>
          </a:xfrm>
        </p:spPr>
        <p:txBody>
          <a:bodyPr>
            <a:normAutofit fontScale="90000"/>
          </a:bodyPr>
          <a:lstStyle/>
          <a:p>
            <a:r>
              <a:rPr lang="en-US" sz="2800" dirty="0">
                <a:latin typeface="Arial Black" panose="020B0A04020102020204" pitchFamily="34" charset="0"/>
              </a:rPr>
              <a:t>Problem statement 2:</a:t>
            </a:r>
            <a:r>
              <a:rPr lang="en-US" sz="2800" dirty="0">
                <a:solidFill>
                  <a:srgbClr val="0D0D0D"/>
                </a:solidFill>
                <a:effectLst/>
                <a:latin typeface="Arial Black" panose="020B0A04020102020204" pitchFamily="34" charset="0"/>
                <a:ea typeface="Calibri" panose="020F0502020204030204" pitchFamily="34" charset="0"/>
              </a:rPr>
              <a:t> </a:t>
            </a:r>
            <a:r>
              <a:rPr lang="en-US" sz="2800" dirty="0">
                <a:latin typeface="Arial Black" panose="020B0A04020102020204" pitchFamily="34" charset="0"/>
              </a:rPr>
              <a:t>create a model that reconstructs 3D scenes from 2D images</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1649604"/>
            <a:ext cx="7336907" cy="4520083"/>
          </a:xfrm>
        </p:spPr>
        <p:txBody>
          <a:bodyPr>
            <a:normAutofit fontScale="92500" lnSpcReduction="20000"/>
          </a:bodyPr>
          <a:lstStyle/>
          <a:p>
            <a:pPr algn="l"/>
            <a:r>
              <a:rPr lang="en-US" b="1" u="sng" kern="100" dirty="0">
                <a:solidFill>
                  <a:srgbClr val="000000"/>
                </a:solidFill>
                <a:effectLst/>
                <a:latin typeface="Arial" panose="020B0604020202020204" pitchFamily="34" charset="0"/>
                <a:ea typeface="Arial" panose="020B0604020202020204" pitchFamily="34" charset="0"/>
              </a:rPr>
              <a:t>Description and Idea conceived:</a:t>
            </a:r>
          </a:p>
          <a:p>
            <a:pPr algn="l"/>
            <a:endParaRPr lang="en-US" b="1" u="sng" kern="100" dirty="0">
              <a:solidFill>
                <a:srgbClr val="000000"/>
              </a:solidFill>
              <a:effectLst/>
              <a:latin typeface="Arial" panose="020B0604020202020204" pitchFamily="34" charset="0"/>
              <a:ea typeface="Arial" panose="020B0604020202020204" pitchFamily="34" charset="0"/>
            </a:endParaRPr>
          </a:p>
          <a:p>
            <a:pPr lvl="0">
              <a:lnSpc>
                <a:spcPct val="150000"/>
              </a:lnSpc>
              <a:spcAft>
                <a:spcPts val="15"/>
              </a:spcAft>
            </a:pPr>
            <a:r>
              <a:rPr lang="en-US" sz="1800" kern="100" dirty="0">
                <a:solidFill>
                  <a:srgbClr val="0D0D0D"/>
                </a:solidFill>
                <a:effectLst/>
                <a:latin typeface="Arial Black" panose="020B0A04020102020204" pitchFamily="34" charset="0"/>
                <a:ea typeface="Calibri" panose="020F0502020204030204" pitchFamily="34" charset="0"/>
              </a:rPr>
              <a:t>Our approach commences by acquiring depth images, enabling us to extract crucial depth information. Subsequently, leveraging this depth data, we derive a set of 3D points corresponding to the spatial layout of the depicted scene or object. Employing triangulation techniques, we carefully reconstruct the 3D model. Finally, we present the generated 3D model through visualization tools, facilitating comprehensive analysis and interpretation of the underlying data.</a:t>
            </a:r>
            <a:endParaRPr lang="en-IN" sz="1800" kern="100" dirty="0">
              <a:solidFill>
                <a:srgbClr val="000000"/>
              </a:solidFill>
              <a:effectLst/>
              <a:latin typeface="Arial Black" panose="020B0A04020102020204" pitchFamily="34" charset="0"/>
              <a:ea typeface="Calibri" panose="020F0502020204030204" pitchFamily="34" charset="0"/>
            </a:endParaRPr>
          </a:p>
          <a:p>
            <a:pPr>
              <a:lnSpc>
                <a:spcPct val="150000"/>
              </a:lnSpc>
              <a:spcAft>
                <a:spcPts val="15"/>
              </a:spcAft>
            </a:pPr>
            <a:r>
              <a:rPr lang="en-US" sz="1800" kern="100" dirty="0">
                <a:solidFill>
                  <a:srgbClr val="000000"/>
                </a:solidFill>
                <a:effectLst/>
                <a:latin typeface="Arial Black" panose="020B0A04020102020204" pitchFamily="34" charset="0"/>
                <a:ea typeface="Arial" panose="020B0604020202020204" pitchFamily="34" charset="0"/>
              </a:rPr>
              <a:t> </a:t>
            </a:r>
            <a:endParaRPr lang="en-IN" sz="1800" kern="100" dirty="0">
              <a:solidFill>
                <a:srgbClr val="000000"/>
              </a:solidFill>
              <a:effectLst/>
              <a:latin typeface="Arial Black" panose="020B0A04020102020204" pitchFamily="34" charset="0"/>
              <a:ea typeface="Calibri" panose="020F0502020204030204" pitchFamily="34" charset="0"/>
            </a:endParaRPr>
          </a:p>
          <a:p>
            <a:pPr algn="l"/>
            <a:endParaRPr lang="en-US" sz="1800" b="1" u="sng" kern="100" dirty="0">
              <a:solidFill>
                <a:srgbClr val="000000"/>
              </a:solidFill>
              <a:effectLst/>
              <a:latin typeface="Arial" panose="020B0604020202020204" pitchFamily="34" charset="0"/>
              <a:ea typeface="Arial" panose="020B0604020202020204" pitchFamily="34" charset="0"/>
            </a:endParaRPr>
          </a:p>
        </p:txBody>
      </p:sp>
      <p:sp>
        <p:nvSpPr>
          <p:cNvPr id="11" name="Rectangle 10">
            <a:extLst>
              <a:ext uri="{FF2B5EF4-FFF2-40B4-BE49-F238E27FC236}">
                <a16:creationId xmlns:a16="http://schemas.microsoft.com/office/drawing/2014/main" id="{67D451C9-809D-383F-DEBF-D8127A849777}"/>
              </a:ext>
            </a:extLst>
          </p:cNvPr>
          <p:cNvSpPr/>
          <p:nvPr/>
        </p:nvSpPr>
        <p:spPr>
          <a:xfrm>
            <a:off x="281354" y="140677"/>
            <a:ext cx="4300694" cy="80387"/>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CB3A1F95-03CC-D09E-F155-D58408ACCD66}"/>
              </a:ext>
            </a:extLst>
          </p:cNvPr>
          <p:cNvSpPr/>
          <p:nvPr/>
        </p:nvSpPr>
        <p:spPr>
          <a:xfrm>
            <a:off x="4734448" y="152495"/>
            <a:ext cx="2875506" cy="68570"/>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FC56D36-5F95-B97B-9EDD-2BBF3FCFC226}"/>
              </a:ext>
            </a:extLst>
          </p:cNvPr>
          <p:cNvSpPr/>
          <p:nvPr/>
        </p:nvSpPr>
        <p:spPr>
          <a:xfrm>
            <a:off x="7762354" y="140677"/>
            <a:ext cx="3947046" cy="9220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descr="Network">
            <a:extLst>
              <a:ext uri="{FF2B5EF4-FFF2-40B4-BE49-F238E27FC236}">
                <a16:creationId xmlns:a16="http://schemas.microsoft.com/office/drawing/2014/main" id="{B6FCE3C7-F042-9E64-C770-FC5D45D2AA12}"/>
              </a:ext>
            </a:extLst>
          </p:cNvPr>
          <p:cNvSpPr/>
          <p:nvPr/>
        </p:nvSpPr>
        <p:spPr>
          <a:xfrm>
            <a:off x="9156287" y="1783583"/>
            <a:ext cx="2285995" cy="3049674"/>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IN" dirty="0"/>
          </a:p>
        </p:txBody>
      </p:sp>
    </p:spTree>
    <p:extLst>
      <p:ext uri="{BB962C8B-B14F-4D97-AF65-F5344CB8AC3E}">
        <p14:creationId xmlns:p14="http://schemas.microsoft.com/office/powerpoint/2010/main" val="115730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02610926-17F9-42F5-AB51-F81348203768}"/>
              </a:ext>
            </a:extLst>
          </p:cNvPr>
          <p:cNvSpPr>
            <a:spLocks noGrp="1"/>
          </p:cNvSpPr>
          <p:nvPr>
            <p:ph type="title"/>
          </p:nvPr>
        </p:nvSpPr>
        <p:spPr>
          <a:xfrm>
            <a:off x="4157810" y="491333"/>
            <a:ext cx="3668526" cy="1125646"/>
          </a:xfrm>
        </p:spPr>
        <p:txBody>
          <a:bodyPr>
            <a:normAutofit fontScale="90000"/>
          </a:bodyPr>
          <a:lstStyle/>
          <a:p>
            <a:r>
              <a:rPr lang="en-US" b="1" dirty="0">
                <a:latin typeface="Arial Black" panose="020B0A04020102020204" pitchFamily="34" charset="0"/>
              </a:rPr>
              <a:t>KEY FEATURES</a:t>
            </a:r>
          </a:p>
        </p:txBody>
      </p:sp>
      <p:sp>
        <p:nvSpPr>
          <p:cNvPr id="13" name="Text Placeholder 12">
            <a:extLst>
              <a:ext uri="{FF2B5EF4-FFF2-40B4-BE49-F238E27FC236}">
                <a16:creationId xmlns:a16="http://schemas.microsoft.com/office/drawing/2014/main" id="{B7B031DB-3792-446F-929C-4F228B33A7EF}"/>
              </a:ext>
            </a:extLst>
          </p:cNvPr>
          <p:cNvSpPr>
            <a:spLocks noGrp="1"/>
          </p:cNvSpPr>
          <p:nvPr>
            <p:ph type="body" sz="quarter" idx="17"/>
          </p:nvPr>
        </p:nvSpPr>
        <p:spPr>
          <a:xfrm>
            <a:off x="2979021" y="4438377"/>
            <a:ext cx="1518397" cy="1125646"/>
          </a:xfrm>
        </p:spPr>
        <p:txBody>
          <a:bodyPr/>
          <a:lstStyle/>
          <a:p>
            <a:r>
              <a:rPr lang="en-US" dirty="0"/>
              <a:t>Image to NumPy Array</a:t>
            </a:r>
          </a:p>
          <a:p>
            <a:endParaRPr lang="en-US" dirty="0"/>
          </a:p>
        </p:txBody>
      </p:sp>
      <p:sp>
        <p:nvSpPr>
          <p:cNvPr id="16" name="Text Placeholder 15">
            <a:extLst>
              <a:ext uri="{FF2B5EF4-FFF2-40B4-BE49-F238E27FC236}">
                <a16:creationId xmlns:a16="http://schemas.microsoft.com/office/drawing/2014/main" id="{EB0E6318-4D6C-413D-B223-1C0853B69D42}"/>
              </a:ext>
            </a:extLst>
          </p:cNvPr>
          <p:cNvSpPr>
            <a:spLocks noGrp="1"/>
          </p:cNvSpPr>
          <p:nvPr>
            <p:ph type="body" sz="quarter" idx="20"/>
          </p:nvPr>
        </p:nvSpPr>
        <p:spPr>
          <a:xfrm>
            <a:off x="5232874" y="4438376"/>
            <a:ext cx="1518397" cy="733233"/>
          </a:xfrm>
        </p:spPr>
        <p:txBody>
          <a:bodyPr/>
          <a:lstStyle/>
          <a:p>
            <a:r>
              <a:rPr lang="en-US" dirty="0"/>
              <a:t>Depth Map Generation</a:t>
            </a:r>
          </a:p>
          <a:p>
            <a:endParaRPr lang="en-US" dirty="0"/>
          </a:p>
        </p:txBody>
      </p:sp>
      <p:sp>
        <p:nvSpPr>
          <p:cNvPr id="19" name="Text Placeholder 18">
            <a:extLst>
              <a:ext uri="{FF2B5EF4-FFF2-40B4-BE49-F238E27FC236}">
                <a16:creationId xmlns:a16="http://schemas.microsoft.com/office/drawing/2014/main" id="{94D3B677-A12A-43FD-B569-1D37666B6935}"/>
              </a:ext>
            </a:extLst>
          </p:cNvPr>
          <p:cNvSpPr>
            <a:spLocks noGrp="1"/>
          </p:cNvSpPr>
          <p:nvPr>
            <p:ph type="body" sz="quarter" idx="23"/>
          </p:nvPr>
        </p:nvSpPr>
        <p:spPr>
          <a:xfrm>
            <a:off x="7486727" y="4438375"/>
            <a:ext cx="1613647" cy="1801651"/>
          </a:xfrm>
        </p:spPr>
        <p:txBody>
          <a:bodyPr/>
          <a:lstStyle/>
          <a:p>
            <a:r>
              <a:rPr lang="en-US" dirty="0"/>
              <a:t> Mesh Generation</a:t>
            </a:r>
          </a:p>
          <a:p>
            <a:r>
              <a:rPr lang="en-US" dirty="0"/>
              <a:t>Using triangular </a:t>
            </a:r>
          </a:p>
          <a:p>
            <a:r>
              <a:rPr lang="en-US" dirty="0"/>
              <a:t>faces</a:t>
            </a:r>
          </a:p>
          <a:p>
            <a:endParaRPr lang="en-US" dirty="0"/>
          </a:p>
        </p:txBody>
      </p:sp>
      <p:sp>
        <p:nvSpPr>
          <p:cNvPr id="10" name="Text Placeholder 9">
            <a:extLst>
              <a:ext uri="{FF2B5EF4-FFF2-40B4-BE49-F238E27FC236}">
                <a16:creationId xmlns:a16="http://schemas.microsoft.com/office/drawing/2014/main" id="{488BA5C8-006E-9EA4-6E92-CA1698751D06}"/>
              </a:ext>
            </a:extLst>
          </p:cNvPr>
          <p:cNvSpPr>
            <a:spLocks noGrp="1"/>
          </p:cNvSpPr>
          <p:nvPr>
            <p:ph type="body" sz="quarter" idx="14"/>
          </p:nvPr>
        </p:nvSpPr>
        <p:spPr>
          <a:xfrm>
            <a:off x="383727" y="4438377"/>
            <a:ext cx="2085879" cy="910311"/>
          </a:xfrm>
        </p:spPr>
        <p:txBody>
          <a:bodyPr/>
          <a:lstStyle/>
          <a:p>
            <a:r>
              <a:rPr lang="en-IN" dirty="0"/>
              <a:t>image Loading and Processing:</a:t>
            </a:r>
          </a:p>
        </p:txBody>
      </p:sp>
      <p:sp>
        <p:nvSpPr>
          <p:cNvPr id="35" name="Text Placeholder 34">
            <a:extLst>
              <a:ext uri="{FF2B5EF4-FFF2-40B4-BE49-F238E27FC236}">
                <a16:creationId xmlns:a16="http://schemas.microsoft.com/office/drawing/2014/main" id="{A962A54A-BE8F-F54E-617B-FC7A6A27C97A}"/>
              </a:ext>
            </a:extLst>
          </p:cNvPr>
          <p:cNvSpPr>
            <a:spLocks noGrp="1"/>
          </p:cNvSpPr>
          <p:nvPr>
            <p:ph type="body" sz="quarter" idx="26"/>
          </p:nvPr>
        </p:nvSpPr>
        <p:spPr>
          <a:xfrm>
            <a:off x="9835830" y="4615455"/>
            <a:ext cx="2085879" cy="733233"/>
          </a:xfrm>
        </p:spPr>
        <p:txBody>
          <a:bodyPr/>
          <a:lstStyle/>
          <a:p>
            <a:r>
              <a:rPr lang="en-IN" dirty="0"/>
              <a:t>Mesh Saving</a:t>
            </a:r>
          </a:p>
          <a:p>
            <a:endParaRPr lang="en-IN" dirty="0"/>
          </a:p>
        </p:txBody>
      </p:sp>
    </p:spTree>
    <p:extLst>
      <p:ext uri="{BB962C8B-B14F-4D97-AF65-F5344CB8AC3E}">
        <p14:creationId xmlns:p14="http://schemas.microsoft.com/office/powerpoint/2010/main" val="153547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Whitepaper">
      <a:dk1>
        <a:srgbClr val="000000"/>
      </a:dk1>
      <a:lt1>
        <a:srgbClr val="FFFFFF"/>
      </a:lt1>
      <a:dk2>
        <a:srgbClr val="44546A"/>
      </a:dk2>
      <a:lt2>
        <a:srgbClr val="E7E6E6"/>
      </a:lt2>
      <a:accent1>
        <a:srgbClr val="D73A2C"/>
      </a:accent1>
      <a:accent2>
        <a:srgbClr val="FEF8F2"/>
      </a:accent2>
      <a:accent3>
        <a:srgbClr val="244655"/>
      </a:accent3>
      <a:accent4>
        <a:srgbClr val="DD923B"/>
      </a:accent4>
      <a:accent5>
        <a:srgbClr val="D8AD63"/>
      </a:accent5>
      <a:accent6>
        <a:srgbClr val="95A8B4"/>
      </a:accent6>
      <a:hlink>
        <a:srgbClr val="0563C1"/>
      </a:hlink>
      <a:folHlink>
        <a:srgbClr val="954F72"/>
      </a:folHlink>
    </a:clrScheme>
    <a:fontScheme name="Custom 47">
      <a:majorFont>
        <a:latin typeface="Bookman Old Style"/>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B" id="{A295CC4B-310C-4963-9313-0BE83AAEA2AF}" vid="{311A0ED5-896D-436C-B6C5-2669057091B5}"/>
    </a:ext>
  </a:extLst>
</a:theme>
</file>

<file path=ppt/theme/theme3.xml><?xml version="1.0" encoding="utf-8"?>
<a:theme xmlns:a="http://schemas.openxmlformats.org/drawingml/2006/main" name="Projektvorschlag im Waves-Stil by Slidesgo">
  <a:themeElements>
    <a:clrScheme name="Simple Light">
      <a:dk1>
        <a:srgbClr val="887571"/>
      </a:dk1>
      <a:lt1>
        <a:srgbClr val="FFFFFF"/>
      </a:lt1>
      <a:dk2>
        <a:srgbClr val="5A8796"/>
      </a:dk2>
      <a:lt2>
        <a:srgbClr val="D2E6EC"/>
      </a:lt2>
      <a:accent1>
        <a:srgbClr val="F1E8DE"/>
      </a:accent1>
      <a:accent2>
        <a:srgbClr val="D1A593"/>
      </a:accent2>
      <a:accent3>
        <a:srgbClr val="FFFFFF"/>
      </a:accent3>
      <a:accent4>
        <a:srgbClr val="8DB7C5"/>
      </a:accent4>
      <a:accent5>
        <a:srgbClr val="FFFFFF"/>
      </a:accent5>
      <a:accent6>
        <a:srgbClr val="FFFFFF"/>
      </a:accent6>
      <a:hlink>
        <a:srgbClr val="AC8A6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246</TotalTime>
  <Words>429</Words>
  <Application>Microsoft Office PowerPoint</Application>
  <PresentationFormat>Widescreen</PresentationFormat>
  <Paragraphs>64</Paragraphs>
  <Slides>13</Slides>
  <Notes>6</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13</vt:i4>
      </vt:variant>
    </vt:vector>
  </HeadingPairs>
  <TitlesOfParts>
    <vt:vector size="30" baseType="lpstr">
      <vt:lpstr>Algerian</vt:lpstr>
      <vt:lpstr>Arial</vt:lpstr>
      <vt:lpstr>Arial Black</vt:lpstr>
      <vt:lpstr>Arial Rounded MT Bold</vt:lpstr>
      <vt:lpstr>Bookman Old Style</vt:lpstr>
      <vt:lpstr>Calibri</vt:lpstr>
      <vt:lpstr>Calibri Light</vt:lpstr>
      <vt:lpstr>Convergence</vt:lpstr>
      <vt:lpstr>Corbel</vt:lpstr>
      <vt:lpstr>PT Sans Caption</vt:lpstr>
      <vt:lpstr>Raleway</vt:lpstr>
      <vt:lpstr>Roboto Condensed Light</vt:lpstr>
      <vt:lpstr>Segoe UI</vt:lpstr>
      <vt:lpstr>Wingdings</vt:lpstr>
      <vt:lpstr>Office Theme</vt:lpstr>
      <vt:lpstr>1_Office Theme</vt:lpstr>
      <vt:lpstr>Projektvorschlag im Waves-Stil by Slidesgo</vt:lpstr>
      <vt:lpstr>Avishkar  2k24    HackQuest</vt:lpstr>
      <vt:lpstr>AI Avengers</vt:lpstr>
      <vt:lpstr>Problem statement 1:Drowsiness Detection System </vt:lpstr>
      <vt:lpstr>Project analysis slide 3</vt:lpstr>
      <vt:lpstr>PowerPoint Presentation</vt:lpstr>
      <vt:lpstr>PowerPoint Presentation</vt:lpstr>
      <vt:lpstr>Market Report: Drowsiness Detection Models</vt:lpstr>
      <vt:lpstr>Problem statement 2: create a model that reconstructs 3D scenes from 2D images</vt:lpstr>
      <vt:lpstr>KEY FEATURES</vt:lpstr>
      <vt:lpstr>PowerPoint Presentation</vt:lpstr>
      <vt:lpstr>PowerPoint Presentation</vt:lpstr>
      <vt:lpstr>Market Report: 2D to 3D 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sachinpatel8273@gmail.com</dc:creator>
  <cp:lastModifiedBy>916392055675</cp:lastModifiedBy>
  <cp:revision>3</cp:revision>
  <dcterms:created xsi:type="dcterms:W3CDTF">2024-03-17T04:42:53Z</dcterms:created>
  <dcterms:modified xsi:type="dcterms:W3CDTF">2024-03-17T08:48:59Z</dcterms:modified>
</cp:coreProperties>
</file>